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1" r:id="rId15"/>
    <p:sldId id="270" r:id="rId16"/>
    <p:sldId id="272" r:id="rId17"/>
    <p:sldId id="273"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mming Klausen" initials="FK" lastIdx="3" clrIdx="0">
    <p:extLst>
      <p:ext uri="{19B8F6BF-5375-455C-9EA6-DF929625EA0E}">
        <p15:presenceInfo xmlns:p15="http://schemas.microsoft.com/office/powerpoint/2012/main" userId="S::fk@co3.dk::fb1a588f-98fa-472c-88b4-656565d1e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3A"/>
    <a:srgbClr val="173AFF"/>
    <a:srgbClr val="171717"/>
    <a:srgbClr val="003E25"/>
    <a:srgbClr val="00E277"/>
    <a:srgbClr val="FF8439"/>
    <a:srgbClr val="FAED98"/>
    <a:srgbClr val="FFFFFF"/>
    <a:srgbClr val="FF3442"/>
    <a:srgbClr val="FFB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E1365-3DBD-1D40-8BD3-5E3BABAB0DCD}" v="21" dt="2024-06-28T13:33:11.461"/>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5782" autoAdjust="0"/>
  </p:normalViewPr>
  <p:slideViewPr>
    <p:cSldViewPr snapToGrid="0" snapToObjects="1" showGuides="1">
      <p:cViewPr varScale="1">
        <p:scale>
          <a:sx n="118" d="100"/>
          <a:sy n="118" d="100"/>
        </p:scale>
        <p:origin x="1032" y="200"/>
      </p:cViewPr>
      <p:guideLst>
        <p:guide pos="3840"/>
        <p:guide orient="horz" pos="22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0" d="100"/>
          <a:sy n="140" d="100"/>
        </p:scale>
        <p:origin x="503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dre Hårstad" userId="896b90e4-5606-4b14-8526-9d92d18593e1" providerId="ADAL" clId="{1B6544CA-DDBC-6A4E-AF2A-CA70874EAD88}"/>
    <pc:docChg chg="undo redo custSel addSld delSld modSld modMainMaster">
      <pc:chgData name="Sondre Hårstad" userId="896b90e4-5606-4b14-8526-9d92d18593e1" providerId="ADAL" clId="{1B6544CA-DDBC-6A4E-AF2A-CA70874EAD88}" dt="2024-05-24T09:59:11.372" v="101" actId="2696"/>
      <pc:docMkLst>
        <pc:docMk/>
      </pc:docMkLst>
      <pc:sldChg chg="modSp mod">
        <pc:chgData name="Sondre Hårstad" userId="896b90e4-5606-4b14-8526-9d92d18593e1" providerId="ADAL" clId="{1B6544CA-DDBC-6A4E-AF2A-CA70874EAD88}" dt="2024-05-24T09:47:00.592" v="70" actId="2711"/>
        <pc:sldMkLst>
          <pc:docMk/>
          <pc:sldMk cId="2325915647" sldId="257"/>
        </pc:sldMkLst>
        <pc:spChg chg="mod">
          <ac:chgData name="Sondre Hårstad" userId="896b90e4-5606-4b14-8526-9d92d18593e1" providerId="ADAL" clId="{1B6544CA-DDBC-6A4E-AF2A-CA70874EAD88}" dt="2024-05-24T09:47:00.592" v="70" actId="2711"/>
          <ac:spMkLst>
            <pc:docMk/>
            <pc:sldMk cId="2325915647" sldId="257"/>
            <ac:spMk id="2" creationId="{9ACD0072-8542-5F12-B5E8-F27B9215840F}"/>
          </ac:spMkLst>
        </pc:spChg>
      </pc:sldChg>
      <pc:sldChg chg="modSp mod">
        <pc:chgData name="Sondre Hårstad" userId="896b90e4-5606-4b14-8526-9d92d18593e1" providerId="ADAL" clId="{1B6544CA-DDBC-6A4E-AF2A-CA70874EAD88}" dt="2024-05-24T09:47:08.881" v="71" actId="2711"/>
        <pc:sldMkLst>
          <pc:docMk/>
          <pc:sldMk cId="1971256165" sldId="258"/>
        </pc:sldMkLst>
        <pc:spChg chg="mod">
          <ac:chgData name="Sondre Hårstad" userId="896b90e4-5606-4b14-8526-9d92d18593e1" providerId="ADAL" clId="{1B6544CA-DDBC-6A4E-AF2A-CA70874EAD88}" dt="2024-05-24T09:47:08.881" v="71" actId="2711"/>
          <ac:spMkLst>
            <pc:docMk/>
            <pc:sldMk cId="1971256165" sldId="258"/>
            <ac:spMk id="3" creationId="{4D64BDC4-EAB9-BCF2-18C3-7BF58A9BCECC}"/>
          </ac:spMkLst>
        </pc:spChg>
      </pc:sldChg>
      <pc:sldChg chg="modSp mod">
        <pc:chgData name="Sondre Hårstad" userId="896b90e4-5606-4b14-8526-9d92d18593e1" providerId="ADAL" clId="{1B6544CA-DDBC-6A4E-AF2A-CA70874EAD88}" dt="2024-05-24T09:48:04.410" v="83" actId="2711"/>
        <pc:sldMkLst>
          <pc:docMk/>
          <pc:sldMk cId="2081039354" sldId="260"/>
        </pc:sldMkLst>
        <pc:spChg chg="mod">
          <ac:chgData name="Sondre Hårstad" userId="896b90e4-5606-4b14-8526-9d92d18593e1" providerId="ADAL" clId="{1B6544CA-DDBC-6A4E-AF2A-CA70874EAD88}" dt="2024-05-24T09:47:44.593" v="78" actId="2711"/>
          <ac:spMkLst>
            <pc:docMk/>
            <pc:sldMk cId="2081039354" sldId="260"/>
            <ac:spMk id="3" creationId="{0E3F7EF0-6D13-5DF8-597F-3ACF06C370D0}"/>
          </ac:spMkLst>
        </pc:spChg>
        <pc:spChg chg="mod">
          <ac:chgData name="Sondre Hårstad" userId="896b90e4-5606-4b14-8526-9d92d18593e1" providerId="ADAL" clId="{1B6544CA-DDBC-6A4E-AF2A-CA70874EAD88}" dt="2024-05-24T09:47:21.369" v="72" actId="2711"/>
          <ac:spMkLst>
            <pc:docMk/>
            <pc:sldMk cId="2081039354" sldId="260"/>
            <ac:spMk id="4" creationId="{EEF5DB98-9950-2678-6491-4A92EBBB8E93}"/>
          </ac:spMkLst>
        </pc:spChg>
        <pc:spChg chg="mod">
          <ac:chgData name="Sondre Hårstad" userId="896b90e4-5606-4b14-8526-9d92d18593e1" providerId="ADAL" clId="{1B6544CA-DDBC-6A4E-AF2A-CA70874EAD88}" dt="2024-05-24T09:47:29.946" v="75" actId="2711"/>
          <ac:spMkLst>
            <pc:docMk/>
            <pc:sldMk cId="2081039354" sldId="260"/>
            <ac:spMk id="5" creationId="{8E10DA99-79E4-B3B3-9E62-BFC45AF06887}"/>
          </ac:spMkLst>
        </pc:spChg>
        <pc:spChg chg="mod">
          <ac:chgData name="Sondre Hårstad" userId="896b90e4-5606-4b14-8526-9d92d18593e1" providerId="ADAL" clId="{1B6544CA-DDBC-6A4E-AF2A-CA70874EAD88}" dt="2024-05-24T09:47:44.593" v="78" actId="2711"/>
          <ac:spMkLst>
            <pc:docMk/>
            <pc:sldMk cId="2081039354" sldId="260"/>
            <ac:spMk id="6" creationId="{CB462FBA-E7C2-7EFA-B86D-E2CFA136A854}"/>
          </ac:spMkLst>
        </pc:spChg>
        <pc:spChg chg="mod">
          <ac:chgData name="Sondre Hårstad" userId="896b90e4-5606-4b14-8526-9d92d18593e1" providerId="ADAL" clId="{1B6544CA-DDBC-6A4E-AF2A-CA70874EAD88}" dt="2024-05-24T09:47:33.425" v="76" actId="2711"/>
          <ac:spMkLst>
            <pc:docMk/>
            <pc:sldMk cId="2081039354" sldId="260"/>
            <ac:spMk id="7" creationId="{70B208DD-F3E2-799A-64F8-91A3FFC44C1B}"/>
          </ac:spMkLst>
        </pc:spChg>
        <pc:spChg chg="mod">
          <ac:chgData name="Sondre Hårstad" userId="896b90e4-5606-4b14-8526-9d92d18593e1" providerId="ADAL" clId="{1B6544CA-DDBC-6A4E-AF2A-CA70874EAD88}" dt="2024-05-24T09:47:44.593" v="78" actId="2711"/>
          <ac:spMkLst>
            <pc:docMk/>
            <pc:sldMk cId="2081039354" sldId="260"/>
            <ac:spMk id="8" creationId="{7D5DCF5F-C0E1-1341-DA10-9D35455E5DAF}"/>
          </ac:spMkLst>
        </pc:spChg>
        <pc:spChg chg="mod">
          <ac:chgData name="Sondre Hårstad" userId="896b90e4-5606-4b14-8526-9d92d18593e1" providerId="ADAL" clId="{1B6544CA-DDBC-6A4E-AF2A-CA70874EAD88}" dt="2024-05-24T09:47:36.622" v="77" actId="2711"/>
          <ac:spMkLst>
            <pc:docMk/>
            <pc:sldMk cId="2081039354" sldId="260"/>
            <ac:spMk id="9" creationId="{334CEAEF-9B0B-9F17-DD22-6F0A74A89EA4}"/>
          </ac:spMkLst>
        </pc:spChg>
        <pc:spChg chg="mod">
          <ac:chgData name="Sondre Hårstad" userId="896b90e4-5606-4b14-8526-9d92d18593e1" providerId="ADAL" clId="{1B6544CA-DDBC-6A4E-AF2A-CA70874EAD88}" dt="2024-05-24T09:48:04.410" v="83" actId="2711"/>
          <ac:spMkLst>
            <pc:docMk/>
            <pc:sldMk cId="2081039354" sldId="260"/>
            <ac:spMk id="11" creationId="{63CF9F90-EBB7-D0BB-1615-E7AD56BF195F}"/>
          </ac:spMkLst>
        </pc:spChg>
        <pc:spChg chg="mod">
          <ac:chgData name="Sondre Hårstad" userId="896b90e4-5606-4b14-8526-9d92d18593e1" providerId="ADAL" clId="{1B6544CA-DDBC-6A4E-AF2A-CA70874EAD88}" dt="2024-05-24T09:47:49.655" v="79" actId="20577"/>
          <ac:spMkLst>
            <pc:docMk/>
            <pc:sldMk cId="2081039354" sldId="260"/>
            <ac:spMk id="41" creationId="{BDE5E4C9-6898-BD2D-66B8-605CC2747861}"/>
          </ac:spMkLst>
        </pc:spChg>
        <pc:picChg chg="mod">
          <ac:chgData name="Sondre Hårstad" userId="896b90e4-5606-4b14-8526-9d92d18593e1" providerId="ADAL" clId="{1B6544CA-DDBC-6A4E-AF2A-CA70874EAD88}" dt="2024-05-24T09:47:51.940" v="81" actId="1076"/>
          <ac:picMkLst>
            <pc:docMk/>
            <pc:sldMk cId="2081039354" sldId="260"/>
            <ac:picMk id="2" creationId="{CB78E602-EEEA-D314-DD1C-041D3FEA62B0}"/>
          </ac:picMkLst>
        </pc:picChg>
      </pc:sldChg>
      <pc:sldChg chg="modSp mod">
        <pc:chgData name="Sondre Hårstad" userId="896b90e4-5606-4b14-8526-9d92d18593e1" providerId="ADAL" clId="{1B6544CA-DDBC-6A4E-AF2A-CA70874EAD88}" dt="2024-05-24T09:48:22.487" v="86" actId="2711"/>
        <pc:sldMkLst>
          <pc:docMk/>
          <pc:sldMk cId="1741645017" sldId="262"/>
        </pc:sldMkLst>
        <pc:spChg chg="mod">
          <ac:chgData name="Sondre Hårstad" userId="896b90e4-5606-4b14-8526-9d92d18593e1" providerId="ADAL" clId="{1B6544CA-DDBC-6A4E-AF2A-CA70874EAD88}" dt="2024-05-24T09:48:22.487" v="86" actId="2711"/>
          <ac:spMkLst>
            <pc:docMk/>
            <pc:sldMk cId="1741645017" sldId="262"/>
            <ac:spMk id="12" creationId="{74E08F7B-8E99-139E-B7CA-694575DD8F7C}"/>
          </ac:spMkLst>
        </pc:spChg>
        <pc:spChg chg="mod">
          <ac:chgData name="Sondre Hårstad" userId="896b90e4-5606-4b14-8526-9d92d18593e1" providerId="ADAL" clId="{1B6544CA-DDBC-6A4E-AF2A-CA70874EAD88}" dt="2024-05-24T09:48:17.429" v="85" actId="113"/>
          <ac:spMkLst>
            <pc:docMk/>
            <pc:sldMk cId="1741645017" sldId="262"/>
            <ac:spMk id="13" creationId="{F31C9E82-6857-EBD8-EF4F-07581E6B5B89}"/>
          </ac:spMkLst>
        </pc:spChg>
        <pc:spChg chg="mod">
          <ac:chgData name="Sondre Hårstad" userId="896b90e4-5606-4b14-8526-9d92d18593e1" providerId="ADAL" clId="{1B6544CA-DDBC-6A4E-AF2A-CA70874EAD88}" dt="2024-05-24T09:48:22.487" v="86" actId="2711"/>
          <ac:spMkLst>
            <pc:docMk/>
            <pc:sldMk cId="1741645017" sldId="262"/>
            <ac:spMk id="14" creationId="{9423B261-2CEE-73FA-B910-C8F60457BE38}"/>
          </ac:spMkLst>
        </pc:spChg>
        <pc:spChg chg="mod">
          <ac:chgData name="Sondre Hårstad" userId="896b90e4-5606-4b14-8526-9d92d18593e1" providerId="ADAL" clId="{1B6544CA-DDBC-6A4E-AF2A-CA70874EAD88}" dt="2024-05-24T09:48:17.429" v="85" actId="113"/>
          <ac:spMkLst>
            <pc:docMk/>
            <pc:sldMk cId="1741645017" sldId="262"/>
            <ac:spMk id="15" creationId="{1E92AA1C-160B-AD9E-FFF1-BD257A7E0474}"/>
          </ac:spMkLst>
        </pc:spChg>
        <pc:spChg chg="mod">
          <ac:chgData name="Sondre Hårstad" userId="896b90e4-5606-4b14-8526-9d92d18593e1" providerId="ADAL" clId="{1B6544CA-DDBC-6A4E-AF2A-CA70874EAD88}" dt="2024-05-24T09:48:22.487" v="86" actId="2711"/>
          <ac:spMkLst>
            <pc:docMk/>
            <pc:sldMk cId="1741645017" sldId="262"/>
            <ac:spMk id="16" creationId="{2396E2A4-BECB-6D7A-FB32-27A759CEE8C5}"/>
          </ac:spMkLst>
        </pc:spChg>
      </pc:sldChg>
      <pc:sldChg chg="modSp mod">
        <pc:chgData name="Sondre Hårstad" userId="896b90e4-5606-4b14-8526-9d92d18593e1" providerId="ADAL" clId="{1B6544CA-DDBC-6A4E-AF2A-CA70874EAD88}" dt="2024-05-24T09:48:40.478" v="89" actId="113"/>
        <pc:sldMkLst>
          <pc:docMk/>
          <pc:sldMk cId="3882560526" sldId="264"/>
        </pc:sldMkLst>
        <pc:spChg chg="mod">
          <ac:chgData name="Sondre Hårstad" userId="896b90e4-5606-4b14-8526-9d92d18593e1" providerId="ADAL" clId="{1B6544CA-DDBC-6A4E-AF2A-CA70874EAD88}" dt="2024-05-24T09:48:40.478" v="89" actId="113"/>
          <ac:spMkLst>
            <pc:docMk/>
            <pc:sldMk cId="3882560526" sldId="264"/>
            <ac:spMk id="5" creationId="{6742E0B9-CED8-E5B6-3A1A-14CEF825D8AD}"/>
          </ac:spMkLst>
        </pc:spChg>
        <pc:spChg chg="mod">
          <ac:chgData name="Sondre Hårstad" userId="896b90e4-5606-4b14-8526-9d92d18593e1" providerId="ADAL" clId="{1B6544CA-DDBC-6A4E-AF2A-CA70874EAD88}" dt="2024-05-24T09:48:40.478" v="89" actId="113"/>
          <ac:spMkLst>
            <pc:docMk/>
            <pc:sldMk cId="3882560526" sldId="264"/>
            <ac:spMk id="8" creationId="{FC1CBD44-6D6B-59E2-9A9C-CD70A8E33426}"/>
          </ac:spMkLst>
        </pc:spChg>
        <pc:spChg chg="mod">
          <ac:chgData name="Sondre Hårstad" userId="896b90e4-5606-4b14-8526-9d92d18593e1" providerId="ADAL" clId="{1B6544CA-DDBC-6A4E-AF2A-CA70874EAD88}" dt="2024-05-24T09:48:40.478" v="89" actId="113"/>
          <ac:spMkLst>
            <pc:docMk/>
            <pc:sldMk cId="3882560526" sldId="264"/>
            <ac:spMk id="10" creationId="{6CDFE484-7811-F158-4CC1-473CAA0931A1}"/>
          </ac:spMkLst>
        </pc:spChg>
        <pc:spChg chg="mod">
          <ac:chgData name="Sondre Hårstad" userId="896b90e4-5606-4b14-8526-9d92d18593e1" providerId="ADAL" clId="{1B6544CA-DDBC-6A4E-AF2A-CA70874EAD88}" dt="2024-05-24T09:48:40.478" v="89" actId="113"/>
          <ac:spMkLst>
            <pc:docMk/>
            <pc:sldMk cId="3882560526" sldId="264"/>
            <ac:spMk id="11" creationId="{2CC0954D-55E9-782C-0B60-DB3D61466BBC}"/>
          </ac:spMkLst>
        </pc:spChg>
      </pc:sldChg>
      <pc:sldChg chg="modSp mod">
        <pc:chgData name="Sondre Hårstad" userId="896b90e4-5606-4b14-8526-9d92d18593e1" providerId="ADAL" clId="{1B6544CA-DDBC-6A4E-AF2A-CA70874EAD88}" dt="2024-05-24T09:49:06.797" v="91" actId="2711"/>
        <pc:sldMkLst>
          <pc:docMk/>
          <pc:sldMk cId="338510867" sldId="270"/>
        </pc:sldMkLst>
        <pc:spChg chg="mod">
          <ac:chgData name="Sondre Hårstad" userId="896b90e4-5606-4b14-8526-9d92d18593e1" providerId="ADAL" clId="{1B6544CA-DDBC-6A4E-AF2A-CA70874EAD88}" dt="2024-05-24T09:49:06.797" v="91" actId="2711"/>
          <ac:spMkLst>
            <pc:docMk/>
            <pc:sldMk cId="338510867" sldId="270"/>
            <ac:spMk id="48" creationId="{A76C693F-4743-5EBD-7782-EB2C4C4F19E8}"/>
          </ac:spMkLst>
        </pc:spChg>
      </pc:sldChg>
      <pc:sldChg chg="modSp mod">
        <pc:chgData name="Sondre Hårstad" userId="896b90e4-5606-4b14-8526-9d92d18593e1" providerId="ADAL" clId="{1B6544CA-DDBC-6A4E-AF2A-CA70874EAD88}" dt="2024-05-24T09:49:00.298" v="90" actId="2711"/>
        <pc:sldMkLst>
          <pc:docMk/>
          <pc:sldMk cId="4001742717" sldId="271"/>
        </pc:sldMkLst>
        <pc:spChg chg="mod">
          <ac:chgData name="Sondre Hårstad" userId="896b90e4-5606-4b14-8526-9d92d18593e1" providerId="ADAL" clId="{1B6544CA-DDBC-6A4E-AF2A-CA70874EAD88}" dt="2024-05-24T09:49:00.298" v="90" actId="2711"/>
          <ac:spMkLst>
            <pc:docMk/>
            <pc:sldMk cId="4001742717" sldId="271"/>
            <ac:spMk id="4" creationId="{3E6C9DBB-A4CE-DD8C-0CD2-37CD7E1A9202}"/>
          </ac:spMkLst>
        </pc:spChg>
      </pc:sldChg>
      <pc:sldChg chg="modSp mod">
        <pc:chgData name="Sondre Hårstad" userId="896b90e4-5606-4b14-8526-9d92d18593e1" providerId="ADAL" clId="{1B6544CA-DDBC-6A4E-AF2A-CA70874EAD88}" dt="2024-05-24T09:49:13.297" v="92" actId="2711"/>
        <pc:sldMkLst>
          <pc:docMk/>
          <pc:sldMk cId="3083456690" sldId="272"/>
        </pc:sldMkLst>
        <pc:spChg chg="mod">
          <ac:chgData name="Sondre Hårstad" userId="896b90e4-5606-4b14-8526-9d92d18593e1" providerId="ADAL" clId="{1B6544CA-DDBC-6A4E-AF2A-CA70874EAD88}" dt="2024-05-24T09:49:13.297" v="92" actId="2711"/>
          <ac:spMkLst>
            <pc:docMk/>
            <pc:sldMk cId="3083456690" sldId="272"/>
            <ac:spMk id="53" creationId="{824ED7C1-D290-CA67-56D4-B4BDB280CC71}"/>
          </ac:spMkLst>
        </pc:spChg>
      </pc:sldChg>
      <pc:sldChg chg="modSp mod">
        <pc:chgData name="Sondre Hårstad" userId="896b90e4-5606-4b14-8526-9d92d18593e1" providerId="ADAL" clId="{1B6544CA-DDBC-6A4E-AF2A-CA70874EAD88}" dt="2024-05-24T09:49:20.298" v="93" actId="2711"/>
        <pc:sldMkLst>
          <pc:docMk/>
          <pc:sldMk cId="639629345" sldId="273"/>
        </pc:sldMkLst>
        <pc:spChg chg="mod">
          <ac:chgData name="Sondre Hårstad" userId="896b90e4-5606-4b14-8526-9d92d18593e1" providerId="ADAL" clId="{1B6544CA-DDBC-6A4E-AF2A-CA70874EAD88}" dt="2024-05-24T09:49:20.298" v="93" actId="2711"/>
          <ac:spMkLst>
            <pc:docMk/>
            <pc:sldMk cId="639629345" sldId="273"/>
            <ac:spMk id="7" creationId="{664AAE9C-9E98-5972-54DB-AFC82D39E2CE}"/>
          </ac:spMkLst>
        </pc:spChg>
      </pc:sldChg>
      <pc:sldChg chg="delSp modSp add del mod">
        <pc:chgData name="Sondre Hårstad" userId="896b90e4-5606-4b14-8526-9d92d18593e1" providerId="ADAL" clId="{1B6544CA-DDBC-6A4E-AF2A-CA70874EAD88}" dt="2024-05-24T09:59:11.372" v="101" actId="2696"/>
        <pc:sldMkLst>
          <pc:docMk/>
          <pc:sldMk cId="1640975427" sldId="274"/>
        </pc:sldMkLst>
        <pc:spChg chg="del">
          <ac:chgData name="Sondre Hårstad" userId="896b90e4-5606-4b14-8526-9d92d18593e1" providerId="ADAL" clId="{1B6544CA-DDBC-6A4E-AF2A-CA70874EAD88}" dt="2024-05-24T09:50:44.661" v="95" actId="478"/>
          <ac:spMkLst>
            <pc:docMk/>
            <pc:sldMk cId="1640975427" sldId="274"/>
            <ac:spMk id="4" creationId="{EEF5DB98-9950-2678-6491-4A92EBBB8E93}"/>
          </ac:spMkLst>
        </pc:spChg>
        <pc:spChg chg="del">
          <ac:chgData name="Sondre Hårstad" userId="896b90e4-5606-4b14-8526-9d92d18593e1" providerId="ADAL" clId="{1B6544CA-DDBC-6A4E-AF2A-CA70874EAD88}" dt="2024-05-24T09:50:44.661" v="95" actId="478"/>
          <ac:spMkLst>
            <pc:docMk/>
            <pc:sldMk cId="1640975427" sldId="274"/>
            <ac:spMk id="5" creationId="{8E10DA99-79E4-B3B3-9E62-BFC45AF06887}"/>
          </ac:spMkLst>
        </pc:spChg>
        <pc:spChg chg="del">
          <ac:chgData name="Sondre Hårstad" userId="896b90e4-5606-4b14-8526-9d92d18593e1" providerId="ADAL" clId="{1B6544CA-DDBC-6A4E-AF2A-CA70874EAD88}" dt="2024-05-24T09:50:44.661" v="95" actId="478"/>
          <ac:spMkLst>
            <pc:docMk/>
            <pc:sldMk cId="1640975427" sldId="274"/>
            <ac:spMk id="7" creationId="{70B208DD-F3E2-799A-64F8-91A3FFC44C1B}"/>
          </ac:spMkLst>
        </pc:spChg>
        <pc:spChg chg="del">
          <ac:chgData name="Sondre Hårstad" userId="896b90e4-5606-4b14-8526-9d92d18593e1" providerId="ADAL" clId="{1B6544CA-DDBC-6A4E-AF2A-CA70874EAD88}" dt="2024-05-24T09:50:44.661" v="95" actId="478"/>
          <ac:spMkLst>
            <pc:docMk/>
            <pc:sldMk cId="1640975427" sldId="274"/>
            <ac:spMk id="8" creationId="{7D5DCF5F-C0E1-1341-DA10-9D35455E5DAF}"/>
          </ac:spMkLst>
        </pc:spChg>
        <pc:spChg chg="del">
          <ac:chgData name="Sondre Hårstad" userId="896b90e4-5606-4b14-8526-9d92d18593e1" providerId="ADAL" clId="{1B6544CA-DDBC-6A4E-AF2A-CA70874EAD88}" dt="2024-05-24T09:50:44.661" v="95" actId="478"/>
          <ac:spMkLst>
            <pc:docMk/>
            <pc:sldMk cId="1640975427" sldId="274"/>
            <ac:spMk id="9" creationId="{334CEAEF-9B0B-9F17-DD22-6F0A74A89EA4}"/>
          </ac:spMkLst>
        </pc:spChg>
        <pc:spChg chg="del">
          <ac:chgData name="Sondre Hårstad" userId="896b90e4-5606-4b14-8526-9d92d18593e1" providerId="ADAL" clId="{1B6544CA-DDBC-6A4E-AF2A-CA70874EAD88}" dt="2024-05-24T09:50:46.733" v="96" actId="478"/>
          <ac:spMkLst>
            <pc:docMk/>
            <pc:sldMk cId="1640975427" sldId="274"/>
            <ac:spMk id="10" creationId="{EF1D7B4A-89A0-30E9-EBBB-3D162C90A92A}"/>
          </ac:spMkLst>
        </pc:spChg>
        <pc:spChg chg="del">
          <ac:chgData name="Sondre Hårstad" userId="896b90e4-5606-4b14-8526-9d92d18593e1" providerId="ADAL" clId="{1B6544CA-DDBC-6A4E-AF2A-CA70874EAD88}" dt="2024-05-24T09:50:44.661" v="95" actId="478"/>
          <ac:spMkLst>
            <pc:docMk/>
            <pc:sldMk cId="1640975427" sldId="274"/>
            <ac:spMk id="11" creationId="{63CF9F90-EBB7-D0BB-1615-E7AD56BF195F}"/>
          </ac:spMkLst>
        </pc:spChg>
        <pc:spChg chg="del">
          <ac:chgData name="Sondre Hårstad" userId="896b90e4-5606-4b14-8526-9d92d18593e1" providerId="ADAL" clId="{1B6544CA-DDBC-6A4E-AF2A-CA70874EAD88}" dt="2024-05-24T09:50:46.733" v="96" actId="478"/>
          <ac:spMkLst>
            <pc:docMk/>
            <pc:sldMk cId="1640975427" sldId="274"/>
            <ac:spMk id="12" creationId="{738FEA47-22B0-F434-24F9-F5CAB4CDC55C}"/>
          </ac:spMkLst>
        </pc:spChg>
        <pc:picChg chg="mod">
          <ac:chgData name="Sondre Hårstad" userId="896b90e4-5606-4b14-8526-9d92d18593e1" providerId="ADAL" clId="{1B6544CA-DDBC-6A4E-AF2A-CA70874EAD88}" dt="2024-05-24T09:50:52.349" v="100" actId="1076"/>
          <ac:picMkLst>
            <pc:docMk/>
            <pc:sldMk cId="1640975427" sldId="274"/>
            <ac:picMk id="2" creationId="{CB78E602-EEEA-D314-DD1C-041D3FEA62B0}"/>
          </ac:picMkLst>
        </pc:picChg>
      </pc:sldChg>
      <pc:sldMasterChg chg="modSp modSldLayout">
        <pc:chgData name="Sondre Hårstad" userId="896b90e4-5606-4b14-8526-9d92d18593e1" providerId="ADAL" clId="{1B6544CA-DDBC-6A4E-AF2A-CA70874EAD88}" dt="2024-05-24T09:46:26.285" v="68" actId="2711"/>
        <pc:sldMasterMkLst>
          <pc:docMk/>
          <pc:sldMasterMk cId="2013684783" sldId="2147483648"/>
        </pc:sldMasterMkLst>
        <pc:spChg chg="mod">
          <ac:chgData name="Sondre Hårstad" userId="896b90e4-5606-4b14-8526-9d92d18593e1" providerId="ADAL" clId="{1B6544CA-DDBC-6A4E-AF2A-CA70874EAD88}" dt="2024-05-24T09:44:26.873" v="51" actId="2711"/>
          <ac:spMkLst>
            <pc:docMk/>
            <pc:sldMasterMk cId="2013684783" sldId="2147483648"/>
            <ac:spMk id="10" creationId="{14DD2B0D-22D4-A4A6-9394-8A0BA845253B}"/>
          </ac:spMkLst>
        </pc:spChg>
        <pc:spChg chg="mod">
          <ac:chgData name="Sondre Hårstad" userId="896b90e4-5606-4b14-8526-9d92d18593e1" providerId="ADAL" clId="{1B6544CA-DDBC-6A4E-AF2A-CA70874EAD88}" dt="2024-05-24T09:44:23.665" v="50" actId="2711"/>
          <ac:spMkLst>
            <pc:docMk/>
            <pc:sldMasterMk cId="2013684783" sldId="2147483648"/>
            <ac:spMk id="18" creationId="{8AF3A4FB-61C8-1D4A-8A2E-E20CD003B0BA}"/>
          </ac:spMkLst>
        </pc:spChg>
        <pc:sldLayoutChg chg="addSp delSp modSp mod">
          <pc:chgData name="Sondre Hårstad" userId="896b90e4-5606-4b14-8526-9d92d18593e1" providerId="ADAL" clId="{1B6544CA-DDBC-6A4E-AF2A-CA70874EAD88}" dt="2024-05-24T08:27:29.802" v="35"/>
          <pc:sldLayoutMkLst>
            <pc:docMk/>
            <pc:sldMasterMk cId="2013684783" sldId="2147483648"/>
            <pc:sldLayoutMk cId="292989566" sldId="2147483681"/>
          </pc:sldLayoutMkLst>
          <pc:spChg chg="add mod">
            <ac:chgData name="Sondre Hårstad" userId="896b90e4-5606-4b14-8526-9d92d18593e1" providerId="ADAL" clId="{1B6544CA-DDBC-6A4E-AF2A-CA70874EAD88}" dt="2024-05-24T08:27:29.802" v="35"/>
            <ac:spMkLst>
              <pc:docMk/>
              <pc:sldMasterMk cId="2013684783" sldId="2147483648"/>
              <pc:sldLayoutMk cId="292989566" sldId="2147483681"/>
              <ac:spMk id="3" creationId="{D17A56CB-1E6B-94E1-A855-A305EF377A33}"/>
            </ac:spMkLst>
          </pc:spChg>
          <pc:picChg chg="del">
            <ac:chgData name="Sondre Hårstad" userId="896b90e4-5606-4b14-8526-9d92d18593e1" providerId="ADAL" clId="{1B6544CA-DDBC-6A4E-AF2A-CA70874EAD88}" dt="2024-05-24T08:27:29.536" v="34" actId="478"/>
            <ac:picMkLst>
              <pc:docMk/>
              <pc:sldMasterMk cId="2013684783" sldId="2147483648"/>
              <pc:sldLayoutMk cId="292989566" sldId="2147483681"/>
              <ac:picMk id="5" creationId="{C818DC92-8027-C232-FE82-175FEC5244A5}"/>
            </ac:picMkLst>
          </pc:picChg>
        </pc:sldLayoutChg>
        <pc:sldLayoutChg chg="addSp delSp modSp mod">
          <pc:chgData name="Sondre Hårstad" userId="896b90e4-5606-4b14-8526-9d92d18593e1" providerId="ADAL" clId="{1B6544CA-DDBC-6A4E-AF2A-CA70874EAD88}" dt="2024-05-24T08:27:32.049" v="37"/>
          <pc:sldLayoutMkLst>
            <pc:docMk/>
            <pc:sldMasterMk cId="2013684783" sldId="2147483648"/>
            <pc:sldLayoutMk cId="737234346" sldId="2147483686"/>
          </pc:sldLayoutMkLst>
          <pc:spChg chg="add mod">
            <ac:chgData name="Sondre Hårstad" userId="896b90e4-5606-4b14-8526-9d92d18593e1" providerId="ADAL" clId="{1B6544CA-DDBC-6A4E-AF2A-CA70874EAD88}" dt="2024-05-24T08:27:32.049" v="37"/>
            <ac:spMkLst>
              <pc:docMk/>
              <pc:sldMasterMk cId="2013684783" sldId="2147483648"/>
              <pc:sldLayoutMk cId="737234346" sldId="2147483686"/>
              <ac:spMk id="4" creationId="{1DF26542-7C05-58A4-6120-46142528B39C}"/>
            </ac:spMkLst>
          </pc:spChg>
          <pc:picChg chg="del">
            <ac:chgData name="Sondre Hårstad" userId="896b90e4-5606-4b14-8526-9d92d18593e1" providerId="ADAL" clId="{1B6544CA-DDBC-6A4E-AF2A-CA70874EAD88}" dt="2024-05-24T08:27:31.879" v="36" actId="478"/>
            <ac:picMkLst>
              <pc:docMk/>
              <pc:sldMasterMk cId="2013684783" sldId="2147483648"/>
              <pc:sldLayoutMk cId="737234346" sldId="2147483686"/>
              <ac:picMk id="3" creationId="{9806E0E7-A289-9E79-C342-F5F0EE75EF42}"/>
            </ac:picMkLst>
          </pc:picChg>
        </pc:sldLayoutChg>
        <pc:sldLayoutChg chg="addSp delSp modSp mod">
          <pc:chgData name="Sondre Hårstad" userId="896b90e4-5606-4b14-8526-9d92d18593e1" providerId="ADAL" clId="{1B6544CA-DDBC-6A4E-AF2A-CA70874EAD88}" dt="2024-05-24T08:27:34.731" v="39"/>
          <pc:sldLayoutMkLst>
            <pc:docMk/>
            <pc:sldMasterMk cId="2013684783" sldId="2147483648"/>
            <pc:sldLayoutMk cId="1215695032" sldId="2147483687"/>
          </pc:sldLayoutMkLst>
          <pc:spChg chg="add mod">
            <ac:chgData name="Sondre Hårstad" userId="896b90e4-5606-4b14-8526-9d92d18593e1" providerId="ADAL" clId="{1B6544CA-DDBC-6A4E-AF2A-CA70874EAD88}" dt="2024-05-24T08:27:34.731" v="39"/>
            <ac:spMkLst>
              <pc:docMk/>
              <pc:sldMasterMk cId="2013684783" sldId="2147483648"/>
              <pc:sldLayoutMk cId="1215695032" sldId="2147483687"/>
              <ac:spMk id="2" creationId="{6C945179-9B66-E3D4-2435-AA86419C313F}"/>
            </ac:spMkLst>
          </pc:spChg>
          <pc:picChg chg="del">
            <ac:chgData name="Sondre Hårstad" userId="896b90e4-5606-4b14-8526-9d92d18593e1" providerId="ADAL" clId="{1B6544CA-DDBC-6A4E-AF2A-CA70874EAD88}" dt="2024-05-24T08:27:34.088" v="38" actId="478"/>
            <ac:picMkLst>
              <pc:docMk/>
              <pc:sldMasterMk cId="2013684783" sldId="2147483648"/>
              <pc:sldLayoutMk cId="1215695032" sldId="2147483687"/>
              <ac:picMk id="3" creationId="{14B50BC1-5A59-D65B-3CD8-A907C7F39982}"/>
            </ac:picMkLst>
          </pc:picChg>
        </pc:sldLayoutChg>
        <pc:sldLayoutChg chg="addSp delSp modSp mod">
          <pc:chgData name="Sondre Hårstad" userId="896b90e4-5606-4b14-8526-9d92d18593e1" providerId="ADAL" clId="{1B6544CA-DDBC-6A4E-AF2A-CA70874EAD88}" dt="2024-05-24T08:27:45.525" v="44"/>
          <pc:sldLayoutMkLst>
            <pc:docMk/>
            <pc:sldMasterMk cId="2013684783" sldId="2147483648"/>
            <pc:sldLayoutMk cId="956432705" sldId="2147483688"/>
          </pc:sldLayoutMkLst>
          <pc:spChg chg="add mod">
            <ac:chgData name="Sondre Hårstad" userId="896b90e4-5606-4b14-8526-9d92d18593e1" providerId="ADAL" clId="{1B6544CA-DDBC-6A4E-AF2A-CA70874EAD88}" dt="2024-05-24T08:27:45.525" v="44"/>
            <ac:spMkLst>
              <pc:docMk/>
              <pc:sldMasterMk cId="2013684783" sldId="2147483648"/>
              <pc:sldLayoutMk cId="956432705" sldId="2147483688"/>
              <ac:spMk id="2" creationId="{147C37C5-BE20-8043-416F-42F32E6181BF}"/>
            </ac:spMkLst>
          </pc:spChg>
          <pc:picChg chg="del">
            <ac:chgData name="Sondre Hårstad" userId="896b90e4-5606-4b14-8526-9d92d18593e1" providerId="ADAL" clId="{1B6544CA-DDBC-6A4E-AF2A-CA70874EAD88}" dt="2024-05-24T08:27:45.191" v="43" actId="478"/>
            <ac:picMkLst>
              <pc:docMk/>
              <pc:sldMasterMk cId="2013684783" sldId="2147483648"/>
              <pc:sldLayoutMk cId="956432705" sldId="2147483688"/>
              <ac:picMk id="3" creationId="{BB8CE239-E0F3-B045-199C-A0810BEDB66C}"/>
            </ac:picMkLst>
          </pc:picChg>
        </pc:sldLayoutChg>
        <pc:sldLayoutChg chg="modSp">
          <pc:chgData name="Sondre Hårstad" userId="896b90e4-5606-4b14-8526-9d92d18593e1" providerId="ADAL" clId="{1B6544CA-DDBC-6A4E-AF2A-CA70874EAD88}" dt="2024-05-24T08:23:16.725" v="16" actId="113"/>
          <pc:sldLayoutMkLst>
            <pc:docMk/>
            <pc:sldMasterMk cId="2013684783" sldId="2147483648"/>
            <pc:sldLayoutMk cId="3878386430" sldId="2147483697"/>
          </pc:sldLayoutMkLst>
          <pc:spChg chg="mod">
            <ac:chgData name="Sondre Hårstad" userId="896b90e4-5606-4b14-8526-9d92d18593e1" providerId="ADAL" clId="{1B6544CA-DDBC-6A4E-AF2A-CA70874EAD88}" dt="2024-05-24T08:23:16.725" v="16" actId="113"/>
            <ac:spMkLst>
              <pc:docMk/>
              <pc:sldMasterMk cId="2013684783" sldId="2147483648"/>
              <pc:sldLayoutMk cId="3878386430" sldId="2147483697"/>
              <ac:spMk id="2" creationId="{21E67010-D646-F3A6-C0F1-F39388A714DC}"/>
            </ac:spMkLst>
          </pc:spChg>
        </pc:sldLayoutChg>
        <pc:sldLayoutChg chg="modSp">
          <pc:chgData name="Sondre Hårstad" userId="896b90e4-5606-4b14-8526-9d92d18593e1" providerId="ADAL" clId="{1B6544CA-DDBC-6A4E-AF2A-CA70874EAD88}" dt="2024-05-24T09:46:26.285" v="68" actId="2711"/>
          <pc:sldLayoutMkLst>
            <pc:docMk/>
            <pc:sldMasterMk cId="2013684783" sldId="2147483648"/>
            <pc:sldLayoutMk cId="888109199" sldId="2147483698"/>
          </pc:sldLayoutMkLst>
          <pc:spChg chg="mod">
            <ac:chgData name="Sondre Hårstad" userId="896b90e4-5606-4b14-8526-9d92d18593e1" providerId="ADAL" clId="{1B6544CA-DDBC-6A4E-AF2A-CA70874EAD88}" dt="2024-05-24T08:23:20.266" v="17" actId="113"/>
            <ac:spMkLst>
              <pc:docMk/>
              <pc:sldMasterMk cId="2013684783" sldId="2147483648"/>
              <pc:sldLayoutMk cId="888109199" sldId="2147483698"/>
              <ac:spMk id="3" creationId="{0B2049CB-F434-A310-E373-2DEC5A6664D8}"/>
            </ac:spMkLst>
          </pc:spChg>
          <pc:spChg chg="mod">
            <ac:chgData name="Sondre Hårstad" userId="896b90e4-5606-4b14-8526-9d92d18593e1" providerId="ADAL" clId="{1B6544CA-DDBC-6A4E-AF2A-CA70874EAD88}" dt="2024-05-24T09:46:26.285" v="68" actId="2711"/>
            <ac:spMkLst>
              <pc:docMk/>
              <pc:sldMasterMk cId="2013684783" sldId="2147483648"/>
              <pc:sldLayoutMk cId="888109199" sldId="2147483698"/>
              <ac:spMk id="4" creationId="{CB62BE0B-76AE-921A-3171-7F8BCC0E8821}"/>
            </ac:spMkLst>
          </pc:spChg>
        </pc:sldLayoutChg>
        <pc:sldLayoutChg chg="addSp delSp modSp mod">
          <pc:chgData name="Sondre Hårstad" userId="896b90e4-5606-4b14-8526-9d92d18593e1" providerId="ADAL" clId="{1B6544CA-DDBC-6A4E-AF2A-CA70874EAD88}" dt="2024-05-24T08:27:37.529" v="41"/>
          <pc:sldLayoutMkLst>
            <pc:docMk/>
            <pc:sldMasterMk cId="2013684783" sldId="2147483648"/>
            <pc:sldLayoutMk cId="2025059981" sldId="2147483719"/>
          </pc:sldLayoutMkLst>
          <pc:spChg chg="add mod">
            <ac:chgData name="Sondre Hårstad" userId="896b90e4-5606-4b14-8526-9d92d18593e1" providerId="ADAL" clId="{1B6544CA-DDBC-6A4E-AF2A-CA70874EAD88}" dt="2024-05-24T08:27:37.529" v="41"/>
            <ac:spMkLst>
              <pc:docMk/>
              <pc:sldMasterMk cId="2013684783" sldId="2147483648"/>
              <pc:sldLayoutMk cId="2025059981" sldId="2147483719"/>
              <ac:spMk id="2" creationId="{3845D410-586B-82F8-BCA7-6EC82BCEE75D}"/>
            </ac:spMkLst>
          </pc:spChg>
          <pc:picChg chg="del">
            <ac:chgData name="Sondre Hårstad" userId="896b90e4-5606-4b14-8526-9d92d18593e1" providerId="ADAL" clId="{1B6544CA-DDBC-6A4E-AF2A-CA70874EAD88}" dt="2024-05-24T08:27:37.344" v="40" actId="478"/>
            <ac:picMkLst>
              <pc:docMk/>
              <pc:sldMasterMk cId="2013684783" sldId="2147483648"/>
              <pc:sldLayoutMk cId="2025059981" sldId="2147483719"/>
              <ac:picMk id="3" creationId="{1589AF86-C16B-63D6-67F0-F67BA1F6A000}"/>
            </ac:picMkLst>
          </pc:picChg>
        </pc:sldLayoutChg>
        <pc:sldLayoutChg chg="addSp delSp modSp mod">
          <pc:chgData name="Sondre Hårstad" userId="896b90e4-5606-4b14-8526-9d92d18593e1" providerId="ADAL" clId="{1B6544CA-DDBC-6A4E-AF2A-CA70874EAD88}" dt="2024-05-24T08:27:48.547" v="46"/>
          <pc:sldLayoutMkLst>
            <pc:docMk/>
            <pc:sldMasterMk cId="2013684783" sldId="2147483648"/>
            <pc:sldLayoutMk cId="1494588615" sldId="2147483825"/>
          </pc:sldLayoutMkLst>
          <pc:spChg chg="add mod">
            <ac:chgData name="Sondre Hårstad" userId="896b90e4-5606-4b14-8526-9d92d18593e1" providerId="ADAL" clId="{1B6544CA-DDBC-6A4E-AF2A-CA70874EAD88}" dt="2024-05-24T08:27:48.547" v="46"/>
            <ac:spMkLst>
              <pc:docMk/>
              <pc:sldMasterMk cId="2013684783" sldId="2147483648"/>
              <pc:sldLayoutMk cId="1494588615" sldId="2147483825"/>
              <ac:spMk id="2" creationId="{CAE4AAF8-70AE-E691-BDB5-1722810D4409}"/>
            </ac:spMkLst>
          </pc:spChg>
          <pc:spChg chg="del">
            <ac:chgData name="Sondre Hårstad" userId="896b90e4-5606-4b14-8526-9d92d18593e1" providerId="ADAL" clId="{1B6544CA-DDBC-6A4E-AF2A-CA70874EAD88}" dt="2024-05-24T08:27:48.296" v="45" actId="478"/>
            <ac:spMkLst>
              <pc:docMk/>
              <pc:sldMasterMk cId="2013684783" sldId="2147483648"/>
              <pc:sldLayoutMk cId="1494588615" sldId="2147483825"/>
              <ac:spMk id="5" creationId="{B72315F6-E422-36BF-8B33-FE58170E6AAC}"/>
            </ac:spMkLst>
          </pc:spChg>
        </pc:sldLayoutChg>
        <pc:sldLayoutChg chg="modSp">
          <pc:chgData name="Sondre Hårstad" userId="896b90e4-5606-4b14-8526-9d92d18593e1" providerId="ADAL" clId="{1B6544CA-DDBC-6A4E-AF2A-CA70874EAD88}" dt="2024-05-24T09:44:46.191" v="53" actId="2711"/>
          <pc:sldLayoutMkLst>
            <pc:docMk/>
            <pc:sldMasterMk cId="2013684783" sldId="2147483648"/>
            <pc:sldLayoutMk cId="3904409277" sldId="2147483828"/>
          </pc:sldLayoutMkLst>
          <pc:spChg chg="mod">
            <ac:chgData name="Sondre Hårstad" userId="896b90e4-5606-4b14-8526-9d92d18593e1" providerId="ADAL" clId="{1B6544CA-DDBC-6A4E-AF2A-CA70874EAD88}" dt="2024-05-24T09:44:46.191" v="53" actId="2711"/>
            <ac:spMkLst>
              <pc:docMk/>
              <pc:sldMasterMk cId="2013684783" sldId="2147483648"/>
              <pc:sldLayoutMk cId="3904409277" sldId="2147483828"/>
              <ac:spMk id="5" creationId="{08C70CC5-EA34-221C-4175-A2D31D9EE76E}"/>
            </ac:spMkLst>
          </pc:spChg>
          <pc:spChg chg="mod">
            <ac:chgData name="Sondre Hårstad" userId="896b90e4-5606-4b14-8526-9d92d18593e1" providerId="ADAL" clId="{1B6544CA-DDBC-6A4E-AF2A-CA70874EAD88}" dt="2024-05-24T09:44:46.191" v="53" actId="2711"/>
            <ac:spMkLst>
              <pc:docMk/>
              <pc:sldMasterMk cId="2013684783" sldId="2147483648"/>
              <pc:sldLayoutMk cId="3904409277" sldId="2147483828"/>
              <ac:spMk id="6" creationId="{AE93DA69-E7DF-F9C9-6FAB-2B84C65C3A8A}"/>
            </ac:spMkLst>
          </pc:spChg>
        </pc:sldLayoutChg>
        <pc:sldLayoutChg chg="modSp">
          <pc:chgData name="Sondre Hårstad" userId="896b90e4-5606-4b14-8526-9d92d18593e1" providerId="ADAL" clId="{1B6544CA-DDBC-6A4E-AF2A-CA70874EAD88}" dt="2024-05-24T09:44:57.432" v="55" actId="2711"/>
          <pc:sldLayoutMkLst>
            <pc:docMk/>
            <pc:sldMasterMk cId="2013684783" sldId="2147483648"/>
            <pc:sldLayoutMk cId="720513646" sldId="2147483829"/>
          </pc:sldLayoutMkLst>
          <pc:spChg chg="mod">
            <ac:chgData name="Sondre Hårstad" userId="896b90e4-5606-4b14-8526-9d92d18593e1" providerId="ADAL" clId="{1B6544CA-DDBC-6A4E-AF2A-CA70874EAD88}" dt="2024-05-24T09:44:57.432" v="55" actId="2711"/>
            <ac:spMkLst>
              <pc:docMk/>
              <pc:sldMasterMk cId="2013684783" sldId="2147483648"/>
              <pc:sldLayoutMk cId="720513646" sldId="2147483829"/>
              <ac:spMk id="11" creationId="{E50EFFB4-54D7-0DC8-744D-40D6C51826D3}"/>
            </ac:spMkLst>
          </pc:spChg>
          <pc:spChg chg="mod">
            <ac:chgData name="Sondre Hårstad" userId="896b90e4-5606-4b14-8526-9d92d18593e1" providerId="ADAL" clId="{1B6544CA-DDBC-6A4E-AF2A-CA70874EAD88}" dt="2024-05-24T09:44:57.432" v="55" actId="2711"/>
            <ac:spMkLst>
              <pc:docMk/>
              <pc:sldMasterMk cId="2013684783" sldId="2147483648"/>
              <pc:sldLayoutMk cId="720513646" sldId="2147483829"/>
              <ac:spMk id="12" creationId="{0CA9C339-4B91-0459-F36C-D949C092F21E}"/>
            </ac:spMkLst>
          </pc:spChg>
        </pc:sldLayoutChg>
        <pc:sldLayoutChg chg="delSp mod">
          <pc:chgData name="Sondre Hårstad" userId="896b90e4-5606-4b14-8526-9d92d18593e1" providerId="ADAL" clId="{1B6544CA-DDBC-6A4E-AF2A-CA70874EAD88}" dt="2024-05-24T08:22:54.087" v="14" actId="478"/>
          <pc:sldLayoutMkLst>
            <pc:docMk/>
            <pc:sldMasterMk cId="2013684783" sldId="2147483648"/>
            <pc:sldLayoutMk cId="115425602" sldId="2147483832"/>
          </pc:sldLayoutMkLst>
          <pc:spChg chg="del">
            <ac:chgData name="Sondre Hårstad" userId="896b90e4-5606-4b14-8526-9d92d18593e1" providerId="ADAL" clId="{1B6544CA-DDBC-6A4E-AF2A-CA70874EAD88}" dt="2024-05-24T08:22:54.087" v="14" actId="478"/>
            <ac:spMkLst>
              <pc:docMk/>
              <pc:sldMasterMk cId="2013684783" sldId="2147483648"/>
              <pc:sldLayoutMk cId="115425602" sldId="2147483832"/>
              <ac:spMk id="3" creationId="{16124F49-4218-B13A-941B-D6D041F8A455}"/>
            </ac:spMkLst>
          </pc:spChg>
          <pc:spChg chg="del">
            <ac:chgData name="Sondre Hårstad" userId="896b90e4-5606-4b14-8526-9d92d18593e1" providerId="ADAL" clId="{1B6544CA-DDBC-6A4E-AF2A-CA70874EAD88}" dt="2024-05-24T08:22:54.087" v="14" actId="478"/>
            <ac:spMkLst>
              <pc:docMk/>
              <pc:sldMasterMk cId="2013684783" sldId="2147483648"/>
              <pc:sldLayoutMk cId="115425602" sldId="2147483832"/>
              <ac:spMk id="5" creationId="{C484BD91-5E9C-B546-DB8C-BB60256754AB}"/>
            </ac:spMkLst>
          </pc:spChg>
        </pc:sldLayoutChg>
        <pc:sldLayoutChg chg="delSp mod">
          <pc:chgData name="Sondre Hårstad" userId="896b90e4-5606-4b14-8526-9d92d18593e1" providerId="ADAL" clId="{1B6544CA-DDBC-6A4E-AF2A-CA70874EAD88}" dt="2024-05-24T08:27:40.573" v="42" actId="478"/>
          <pc:sldLayoutMkLst>
            <pc:docMk/>
            <pc:sldMasterMk cId="2013684783" sldId="2147483648"/>
            <pc:sldLayoutMk cId="3203747566" sldId="2147483847"/>
          </pc:sldLayoutMkLst>
          <pc:picChg chg="del">
            <ac:chgData name="Sondre Hårstad" userId="896b90e4-5606-4b14-8526-9d92d18593e1" providerId="ADAL" clId="{1B6544CA-DDBC-6A4E-AF2A-CA70874EAD88}" dt="2024-05-24T08:27:40.573" v="42" actId="478"/>
            <ac:picMkLst>
              <pc:docMk/>
              <pc:sldMasterMk cId="2013684783" sldId="2147483648"/>
              <pc:sldLayoutMk cId="3203747566" sldId="2147483847"/>
              <ac:picMk id="3" creationId="{1589AF86-C16B-63D6-67F0-F67BA1F6A000}"/>
            </ac:picMkLst>
          </pc:picChg>
        </pc:sldLayoutChg>
        <pc:sldLayoutChg chg="delSp mod">
          <pc:chgData name="Sondre Hårstad" userId="896b90e4-5606-4b14-8526-9d92d18593e1" providerId="ADAL" clId="{1B6544CA-DDBC-6A4E-AF2A-CA70874EAD88}" dt="2024-05-24T08:27:51.003" v="47" actId="478"/>
          <pc:sldLayoutMkLst>
            <pc:docMk/>
            <pc:sldMasterMk cId="2013684783" sldId="2147483648"/>
            <pc:sldLayoutMk cId="3920059024" sldId="2147483853"/>
          </pc:sldLayoutMkLst>
          <pc:picChg chg="del">
            <ac:chgData name="Sondre Hårstad" userId="896b90e4-5606-4b14-8526-9d92d18593e1" providerId="ADAL" clId="{1B6544CA-DDBC-6A4E-AF2A-CA70874EAD88}" dt="2024-05-24T08:27:51.003" v="47" actId="478"/>
            <ac:picMkLst>
              <pc:docMk/>
              <pc:sldMasterMk cId="2013684783" sldId="2147483648"/>
              <pc:sldLayoutMk cId="3920059024" sldId="2147483853"/>
              <ac:picMk id="5" creationId="{7B56D69A-A8BA-C2FD-9957-B6767663180B}"/>
            </ac:picMkLst>
          </pc:picChg>
        </pc:sldLayoutChg>
        <pc:sldLayoutChg chg="addSp delSp modSp mod">
          <pc:chgData name="Sondre Hårstad" userId="896b90e4-5606-4b14-8526-9d92d18593e1" providerId="ADAL" clId="{1B6544CA-DDBC-6A4E-AF2A-CA70874EAD88}" dt="2024-05-24T08:27:57.113" v="49"/>
          <pc:sldLayoutMkLst>
            <pc:docMk/>
            <pc:sldMasterMk cId="2013684783" sldId="2147483648"/>
            <pc:sldLayoutMk cId="3807950986" sldId="2147483855"/>
          </pc:sldLayoutMkLst>
          <pc:spChg chg="add mod">
            <ac:chgData name="Sondre Hårstad" userId="896b90e4-5606-4b14-8526-9d92d18593e1" providerId="ADAL" clId="{1B6544CA-DDBC-6A4E-AF2A-CA70874EAD88}" dt="2024-05-24T08:27:57.113" v="49"/>
            <ac:spMkLst>
              <pc:docMk/>
              <pc:sldMasterMk cId="2013684783" sldId="2147483648"/>
              <pc:sldLayoutMk cId="3807950986" sldId="2147483855"/>
              <ac:spMk id="3" creationId="{9117B6E1-2236-21B2-1D43-EBA0A36F521E}"/>
            </ac:spMkLst>
          </pc:spChg>
          <pc:picChg chg="del">
            <ac:chgData name="Sondre Hårstad" userId="896b90e4-5606-4b14-8526-9d92d18593e1" providerId="ADAL" clId="{1B6544CA-DDBC-6A4E-AF2A-CA70874EAD88}" dt="2024-05-24T08:27:56.871" v="48" actId="478"/>
            <ac:picMkLst>
              <pc:docMk/>
              <pc:sldMasterMk cId="2013684783" sldId="2147483648"/>
              <pc:sldLayoutMk cId="3807950986" sldId="2147483855"/>
              <ac:picMk id="4" creationId="{D5594DD3-BDFC-EBF2-C0F3-75CC93FC69E9}"/>
            </ac:picMkLst>
          </pc:picChg>
        </pc:sldLayoutChg>
        <pc:sldLayoutChg chg="modSp">
          <pc:chgData name="Sondre Hårstad" userId="896b90e4-5606-4b14-8526-9d92d18593e1" providerId="ADAL" clId="{1B6544CA-DDBC-6A4E-AF2A-CA70874EAD88}" dt="2024-05-24T09:45:10.314" v="57" actId="2711"/>
          <pc:sldLayoutMkLst>
            <pc:docMk/>
            <pc:sldMasterMk cId="2013684783" sldId="2147483648"/>
            <pc:sldLayoutMk cId="3608126904" sldId="2147483856"/>
          </pc:sldLayoutMkLst>
          <pc:spChg chg="mod">
            <ac:chgData name="Sondre Hårstad" userId="896b90e4-5606-4b14-8526-9d92d18593e1" providerId="ADAL" clId="{1B6544CA-DDBC-6A4E-AF2A-CA70874EAD88}" dt="2024-05-24T09:45:10.314" v="57" actId="2711"/>
            <ac:spMkLst>
              <pc:docMk/>
              <pc:sldMasterMk cId="2013684783" sldId="2147483648"/>
              <pc:sldLayoutMk cId="3608126904" sldId="2147483856"/>
              <ac:spMk id="3" creationId="{7D689BF6-C9BE-4F99-A8A6-87431C12CBEE}"/>
            </ac:spMkLst>
          </pc:spChg>
          <pc:spChg chg="mod">
            <ac:chgData name="Sondre Hårstad" userId="896b90e4-5606-4b14-8526-9d92d18593e1" providerId="ADAL" clId="{1B6544CA-DDBC-6A4E-AF2A-CA70874EAD88}" dt="2024-05-24T09:45:10.314" v="57" actId="2711"/>
            <ac:spMkLst>
              <pc:docMk/>
              <pc:sldMasterMk cId="2013684783" sldId="2147483648"/>
              <pc:sldLayoutMk cId="3608126904" sldId="2147483856"/>
              <ac:spMk id="5" creationId="{08C70CC5-EA34-221C-4175-A2D31D9EE76E}"/>
            </ac:spMkLst>
          </pc:spChg>
          <pc:spChg chg="mod">
            <ac:chgData name="Sondre Hårstad" userId="896b90e4-5606-4b14-8526-9d92d18593e1" providerId="ADAL" clId="{1B6544CA-DDBC-6A4E-AF2A-CA70874EAD88}" dt="2024-05-24T09:45:10.314" v="57" actId="2711"/>
            <ac:spMkLst>
              <pc:docMk/>
              <pc:sldMasterMk cId="2013684783" sldId="2147483648"/>
              <pc:sldLayoutMk cId="3608126904" sldId="2147483856"/>
              <ac:spMk id="10" creationId="{2EA4E9E5-1AB9-B061-0891-A619109EA533}"/>
            </ac:spMkLst>
          </pc:spChg>
        </pc:sldLayoutChg>
        <pc:sldLayoutChg chg="modSp">
          <pc:chgData name="Sondre Hårstad" userId="896b90e4-5606-4b14-8526-9d92d18593e1" providerId="ADAL" clId="{1B6544CA-DDBC-6A4E-AF2A-CA70874EAD88}" dt="2024-05-24T09:45:21.929" v="59" actId="2711"/>
          <pc:sldLayoutMkLst>
            <pc:docMk/>
            <pc:sldMasterMk cId="2013684783" sldId="2147483648"/>
            <pc:sldLayoutMk cId="4154233670" sldId="2147483857"/>
          </pc:sldLayoutMkLst>
          <pc:spChg chg="mod">
            <ac:chgData name="Sondre Hårstad" userId="896b90e4-5606-4b14-8526-9d92d18593e1" providerId="ADAL" clId="{1B6544CA-DDBC-6A4E-AF2A-CA70874EAD88}" dt="2024-05-24T09:45:21.929" v="59" actId="2711"/>
            <ac:spMkLst>
              <pc:docMk/>
              <pc:sldMasterMk cId="2013684783" sldId="2147483648"/>
              <pc:sldLayoutMk cId="4154233670" sldId="2147483857"/>
              <ac:spMk id="3" creationId="{7D689BF6-C9BE-4F99-A8A6-87431C12CBEE}"/>
            </ac:spMkLst>
          </pc:spChg>
          <pc:spChg chg="mod">
            <ac:chgData name="Sondre Hårstad" userId="896b90e4-5606-4b14-8526-9d92d18593e1" providerId="ADAL" clId="{1B6544CA-DDBC-6A4E-AF2A-CA70874EAD88}" dt="2024-05-24T09:45:21.929" v="59" actId="2711"/>
            <ac:spMkLst>
              <pc:docMk/>
              <pc:sldMasterMk cId="2013684783" sldId="2147483648"/>
              <pc:sldLayoutMk cId="4154233670" sldId="2147483857"/>
              <ac:spMk id="5" creationId="{08C70CC5-EA34-221C-4175-A2D31D9EE76E}"/>
            </ac:spMkLst>
          </pc:spChg>
          <pc:spChg chg="mod">
            <ac:chgData name="Sondre Hårstad" userId="896b90e4-5606-4b14-8526-9d92d18593e1" providerId="ADAL" clId="{1B6544CA-DDBC-6A4E-AF2A-CA70874EAD88}" dt="2024-05-24T09:45:21.929" v="59" actId="2711"/>
            <ac:spMkLst>
              <pc:docMk/>
              <pc:sldMasterMk cId="2013684783" sldId="2147483648"/>
              <pc:sldLayoutMk cId="4154233670" sldId="2147483857"/>
              <ac:spMk id="10" creationId="{2EA4E9E5-1AB9-B061-0891-A619109EA533}"/>
            </ac:spMkLst>
          </pc:spChg>
        </pc:sldLayoutChg>
        <pc:sldLayoutChg chg="modSp mod">
          <pc:chgData name="Sondre Hårstad" userId="896b90e4-5606-4b14-8526-9d92d18593e1" providerId="ADAL" clId="{1B6544CA-DDBC-6A4E-AF2A-CA70874EAD88}" dt="2024-05-24T09:45:37.077" v="63" actId="2711"/>
          <pc:sldLayoutMkLst>
            <pc:docMk/>
            <pc:sldMasterMk cId="2013684783" sldId="2147483648"/>
            <pc:sldLayoutMk cId="16129460" sldId="2147483858"/>
          </pc:sldLayoutMkLst>
          <pc:spChg chg="mod">
            <ac:chgData name="Sondre Hårstad" userId="896b90e4-5606-4b14-8526-9d92d18593e1" providerId="ADAL" clId="{1B6544CA-DDBC-6A4E-AF2A-CA70874EAD88}" dt="2024-05-24T09:45:37.077" v="63" actId="2711"/>
            <ac:spMkLst>
              <pc:docMk/>
              <pc:sldMasterMk cId="2013684783" sldId="2147483648"/>
              <pc:sldLayoutMk cId="16129460" sldId="2147483858"/>
              <ac:spMk id="5" creationId="{08C70CC5-EA34-221C-4175-A2D31D9EE76E}"/>
            </ac:spMkLst>
          </pc:spChg>
          <pc:spChg chg="mod">
            <ac:chgData name="Sondre Hårstad" userId="896b90e4-5606-4b14-8526-9d92d18593e1" providerId="ADAL" clId="{1B6544CA-DDBC-6A4E-AF2A-CA70874EAD88}" dt="2024-05-24T09:45:37.077" v="63" actId="2711"/>
            <ac:spMkLst>
              <pc:docMk/>
              <pc:sldMasterMk cId="2013684783" sldId="2147483648"/>
              <pc:sldLayoutMk cId="16129460" sldId="2147483858"/>
              <ac:spMk id="18" creationId="{FBE1A47F-0166-2863-BD28-6F29DEE5169C}"/>
            </ac:spMkLst>
          </pc:spChg>
          <pc:spChg chg="mod">
            <ac:chgData name="Sondre Hårstad" userId="896b90e4-5606-4b14-8526-9d92d18593e1" providerId="ADAL" clId="{1B6544CA-DDBC-6A4E-AF2A-CA70874EAD88}" dt="2024-05-24T09:45:37.077" v="63" actId="2711"/>
            <ac:spMkLst>
              <pc:docMk/>
              <pc:sldMasterMk cId="2013684783" sldId="2147483648"/>
              <pc:sldLayoutMk cId="16129460" sldId="2147483858"/>
              <ac:spMk id="22" creationId="{830B27EA-DCC2-5B40-8518-C0A31B774549}"/>
            </ac:spMkLst>
          </pc:spChg>
          <pc:spChg chg="mod">
            <ac:chgData name="Sondre Hårstad" userId="896b90e4-5606-4b14-8526-9d92d18593e1" providerId="ADAL" clId="{1B6544CA-DDBC-6A4E-AF2A-CA70874EAD88}" dt="2024-05-24T09:45:37.077" v="63" actId="2711"/>
            <ac:spMkLst>
              <pc:docMk/>
              <pc:sldMasterMk cId="2013684783" sldId="2147483648"/>
              <pc:sldLayoutMk cId="16129460" sldId="2147483858"/>
              <ac:spMk id="24" creationId="{6288922D-C3A2-1EC6-B105-6C9A31D106A4}"/>
            </ac:spMkLst>
          </pc:spChg>
          <pc:spChg chg="mod">
            <ac:chgData name="Sondre Hårstad" userId="896b90e4-5606-4b14-8526-9d92d18593e1" providerId="ADAL" clId="{1B6544CA-DDBC-6A4E-AF2A-CA70874EAD88}" dt="2024-05-24T09:45:30.645" v="62" actId="1076"/>
            <ac:spMkLst>
              <pc:docMk/>
              <pc:sldMasterMk cId="2013684783" sldId="2147483648"/>
              <pc:sldLayoutMk cId="16129460" sldId="2147483858"/>
              <ac:spMk id="25" creationId="{C804DCE4-1032-068F-00CF-08F23C1A62A5}"/>
            </ac:spMkLst>
          </pc:spChg>
        </pc:sldLayoutChg>
        <pc:sldLayoutChg chg="modSp">
          <pc:chgData name="Sondre Hårstad" userId="896b90e4-5606-4b14-8526-9d92d18593e1" providerId="ADAL" clId="{1B6544CA-DDBC-6A4E-AF2A-CA70874EAD88}" dt="2024-05-24T09:46:17.476" v="67" actId="2711"/>
          <pc:sldLayoutMkLst>
            <pc:docMk/>
            <pc:sldMasterMk cId="2013684783" sldId="2147483648"/>
            <pc:sldLayoutMk cId="3264047914" sldId="2147483862"/>
          </pc:sldLayoutMkLst>
          <pc:spChg chg="mod">
            <ac:chgData name="Sondre Hårstad" userId="896b90e4-5606-4b14-8526-9d92d18593e1" providerId="ADAL" clId="{1B6544CA-DDBC-6A4E-AF2A-CA70874EAD88}" dt="2024-05-24T08:23:12.264" v="15" actId="113"/>
            <ac:spMkLst>
              <pc:docMk/>
              <pc:sldMasterMk cId="2013684783" sldId="2147483648"/>
              <pc:sldLayoutMk cId="3264047914" sldId="2147483862"/>
              <ac:spMk id="17" creationId="{A47BEEF9-0A22-6A83-200D-CE23DD35A181}"/>
            </ac:spMkLst>
          </pc:spChg>
          <pc:spChg chg="mod">
            <ac:chgData name="Sondre Hårstad" userId="896b90e4-5606-4b14-8526-9d92d18593e1" providerId="ADAL" clId="{1B6544CA-DDBC-6A4E-AF2A-CA70874EAD88}" dt="2024-05-24T09:46:17.476" v="67" actId="2711"/>
            <ac:spMkLst>
              <pc:docMk/>
              <pc:sldMasterMk cId="2013684783" sldId="2147483648"/>
              <pc:sldLayoutMk cId="3264047914" sldId="2147483862"/>
              <ac:spMk id="18" creationId="{FED8F32F-F9AA-CE22-2059-D4555B45F530}"/>
            </ac:spMkLst>
          </pc:spChg>
        </pc:sldLayoutChg>
        <pc:sldLayoutChg chg="modSp">
          <pc:chgData name="Sondre Hårstad" userId="896b90e4-5606-4b14-8526-9d92d18593e1" providerId="ADAL" clId="{1B6544CA-DDBC-6A4E-AF2A-CA70874EAD88}" dt="2024-05-24T09:45:57.857" v="65" actId="2711"/>
          <pc:sldLayoutMkLst>
            <pc:docMk/>
            <pc:sldMasterMk cId="2013684783" sldId="2147483648"/>
            <pc:sldLayoutMk cId="2502125295" sldId="2147483864"/>
          </pc:sldLayoutMkLst>
          <pc:spChg chg="mod">
            <ac:chgData name="Sondre Hårstad" userId="896b90e4-5606-4b14-8526-9d92d18593e1" providerId="ADAL" clId="{1B6544CA-DDBC-6A4E-AF2A-CA70874EAD88}" dt="2024-05-24T09:45:57.857" v="65" actId="2711"/>
            <ac:spMkLst>
              <pc:docMk/>
              <pc:sldMasterMk cId="2013684783" sldId="2147483648"/>
              <pc:sldLayoutMk cId="2502125295" sldId="2147483864"/>
              <ac:spMk id="5" creationId="{08C70CC5-EA34-221C-4175-A2D31D9EE76E}"/>
            </ac:spMkLst>
          </pc:spChg>
          <pc:spChg chg="mod">
            <ac:chgData name="Sondre Hårstad" userId="896b90e4-5606-4b14-8526-9d92d18593e1" providerId="ADAL" clId="{1B6544CA-DDBC-6A4E-AF2A-CA70874EAD88}" dt="2024-05-24T09:45:57.857" v="65" actId="2711"/>
            <ac:spMkLst>
              <pc:docMk/>
              <pc:sldMasterMk cId="2013684783" sldId="2147483648"/>
              <pc:sldLayoutMk cId="2502125295" sldId="2147483864"/>
              <ac:spMk id="18" creationId="{FBE1A47F-0166-2863-BD28-6F29DEE5169C}"/>
            </ac:spMkLst>
          </pc:spChg>
          <pc:spChg chg="mod">
            <ac:chgData name="Sondre Hårstad" userId="896b90e4-5606-4b14-8526-9d92d18593e1" providerId="ADAL" clId="{1B6544CA-DDBC-6A4E-AF2A-CA70874EAD88}" dt="2024-05-24T09:45:57.857" v="65" actId="2711"/>
            <ac:spMkLst>
              <pc:docMk/>
              <pc:sldMasterMk cId="2013684783" sldId="2147483648"/>
              <pc:sldLayoutMk cId="2502125295" sldId="2147483864"/>
              <ac:spMk id="22" creationId="{830B27EA-DCC2-5B40-8518-C0A31B774549}"/>
            </ac:spMkLst>
          </pc:spChg>
          <pc:spChg chg="mod">
            <ac:chgData name="Sondre Hårstad" userId="896b90e4-5606-4b14-8526-9d92d18593e1" providerId="ADAL" clId="{1B6544CA-DDBC-6A4E-AF2A-CA70874EAD88}" dt="2024-05-24T09:45:57.857" v="65" actId="2711"/>
            <ac:spMkLst>
              <pc:docMk/>
              <pc:sldMasterMk cId="2013684783" sldId="2147483648"/>
              <pc:sldLayoutMk cId="2502125295" sldId="2147483864"/>
              <ac:spMk id="24" creationId="{6288922D-C3A2-1EC6-B105-6C9A31D106A4}"/>
            </ac:spMkLst>
          </pc:spChg>
        </pc:sldLayoutChg>
        <pc:sldLayoutChg chg="modSp">
          <pc:chgData name="Sondre Hårstad" userId="896b90e4-5606-4b14-8526-9d92d18593e1" providerId="ADAL" clId="{1B6544CA-DDBC-6A4E-AF2A-CA70874EAD88}" dt="2024-05-24T09:44:52.236" v="54" actId="2711"/>
          <pc:sldLayoutMkLst>
            <pc:docMk/>
            <pc:sldMasterMk cId="2013684783" sldId="2147483648"/>
            <pc:sldLayoutMk cId="1380138226" sldId="2147483878"/>
          </pc:sldLayoutMkLst>
          <pc:spChg chg="mod">
            <ac:chgData name="Sondre Hårstad" userId="896b90e4-5606-4b14-8526-9d92d18593e1" providerId="ADAL" clId="{1B6544CA-DDBC-6A4E-AF2A-CA70874EAD88}" dt="2024-05-24T09:44:52.236" v="54" actId="2711"/>
            <ac:spMkLst>
              <pc:docMk/>
              <pc:sldMasterMk cId="2013684783" sldId="2147483648"/>
              <pc:sldLayoutMk cId="1380138226" sldId="2147483878"/>
              <ac:spMk id="5" creationId="{08C70CC5-EA34-221C-4175-A2D31D9EE76E}"/>
            </ac:spMkLst>
          </pc:spChg>
          <pc:spChg chg="mod">
            <ac:chgData name="Sondre Hårstad" userId="896b90e4-5606-4b14-8526-9d92d18593e1" providerId="ADAL" clId="{1B6544CA-DDBC-6A4E-AF2A-CA70874EAD88}" dt="2024-05-24T09:44:52.236" v="54" actId="2711"/>
            <ac:spMkLst>
              <pc:docMk/>
              <pc:sldMasterMk cId="2013684783" sldId="2147483648"/>
              <pc:sldLayoutMk cId="1380138226" sldId="2147483878"/>
              <ac:spMk id="6" creationId="{AE93DA69-E7DF-F9C9-6FAB-2B84C65C3A8A}"/>
            </ac:spMkLst>
          </pc:spChg>
        </pc:sldLayoutChg>
        <pc:sldLayoutChg chg="modSp">
          <pc:chgData name="Sondre Hårstad" userId="896b90e4-5606-4b14-8526-9d92d18593e1" providerId="ADAL" clId="{1B6544CA-DDBC-6A4E-AF2A-CA70874EAD88}" dt="2024-05-24T09:45:02.482" v="56" actId="2711"/>
          <pc:sldLayoutMkLst>
            <pc:docMk/>
            <pc:sldMasterMk cId="2013684783" sldId="2147483648"/>
            <pc:sldLayoutMk cId="2818437790" sldId="2147483880"/>
          </pc:sldLayoutMkLst>
          <pc:spChg chg="mod">
            <ac:chgData name="Sondre Hårstad" userId="896b90e4-5606-4b14-8526-9d92d18593e1" providerId="ADAL" clId="{1B6544CA-DDBC-6A4E-AF2A-CA70874EAD88}" dt="2024-05-24T09:45:02.482" v="56" actId="2711"/>
            <ac:spMkLst>
              <pc:docMk/>
              <pc:sldMasterMk cId="2013684783" sldId="2147483648"/>
              <pc:sldLayoutMk cId="2818437790" sldId="2147483880"/>
              <ac:spMk id="11" creationId="{E50EFFB4-54D7-0DC8-744D-40D6C51826D3}"/>
            </ac:spMkLst>
          </pc:spChg>
          <pc:spChg chg="mod">
            <ac:chgData name="Sondre Hårstad" userId="896b90e4-5606-4b14-8526-9d92d18593e1" providerId="ADAL" clId="{1B6544CA-DDBC-6A4E-AF2A-CA70874EAD88}" dt="2024-05-24T09:45:02.482" v="56" actId="2711"/>
            <ac:spMkLst>
              <pc:docMk/>
              <pc:sldMasterMk cId="2013684783" sldId="2147483648"/>
              <pc:sldLayoutMk cId="2818437790" sldId="2147483880"/>
              <ac:spMk id="12" creationId="{0CA9C339-4B91-0459-F36C-D949C092F21E}"/>
            </ac:spMkLst>
          </pc:spChg>
        </pc:sldLayoutChg>
        <pc:sldLayoutChg chg="modSp">
          <pc:chgData name="Sondre Hårstad" userId="896b90e4-5606-4b14-8526-9d92d18593e1" providerId="ADAL" clId="{1B6544CA-DDBC-6A4E-AF2A-CA70874EAD88}" dt="2024-05-24T09:45:16.033" v="58" actId="2711"/>
          <pc:sldLayoutMkLst>
            <pc:docMk/>
            <pc:sldMasterMk cId="2013684783" sldId="2147483648"/>
            <pc:sldLayoutMk cId="3906554260" sldId="2147483882"/>
          </pc:sldLayoutMkLst>
          <pc:spChg chg="mod">
            <ac:chgData name="Sondre Hårstad" userId="896b90e4-5606-4b14-8526-9d92d18593e1" providerId="ADAL" clId="{1B6544CA-DDBC-6A4E-AF2A-CA70874EAD88}" dt="2024-05-24T09:45:16.033" v="58" actId="2711"/>
            <ac:spMkLst>
              <pc:docMk/>
              <pc:sldMasterMk cId="2013684783" sldId="2147483648"/>
              <pc:sldLayoutMk cId="3906554260" sldId="2147483882"/>
              <ac:spMk id="3" creationId="{7D689BF6-C9BE-4F99-A8A6-87431C12CBEE}"/>
            </ac:spMkLst>
          </pc:spChg>
          <pc:spChg chg="mod">
            <ac:chgData name="Sondre Hårstad" userId="896b90e4-5606-4b14-8526-9d92d18593e1" providerId="ADAL" clId="{1B6544CA-DDBC-6A4E-AF2A-CA70874EAD88}" dt="2024-05-24T09:45:16.033" v="58" actId="2711"/>
            <ac:spMkLst>
              <pc:docMk/>
              <pc:sldMasterMk cId="2013684783" sldId="2147483648"/>
              <pc:sldLayoutMk cId="3906554260" sldId="2147483882"/>
              <ac:spMk id="5" creationId="{08C70CC5-EA34-221C-4175-A2D31D9EE76E}"/>
            </ac:spMkLst>
          </pc:spChg>
          <pc:spChg chg="mod">
            <ac:chgData name="Sondre Hårstad" userId="896b90e4-5606-4b14-8526-9d92d18593e1" providerId="ADAL" clId="{1B6544CA-DDBC-6A4E-AF2A-CA70874EAD88}" dt="2024-05-24T09:45:16.033" v="58" actId="2711"/>
            <ac:spMkLst>
              <pc:docMk/>
              <pc:sldMasterMk cId="2013684783" sldId="2147483648"/>
              <pc:sldLayoutMk cId="3906554260" sldId="2147483882"/>
              <ac:spMk id="10" creationId="{2EA4E9E5-1AB9-B061-0891-A619109EA533}"/>
            </ac:spMkLst>
          </pc:spChg>
        </pc:sldLayoutChg>
        <pc:sldLayoutChg chg="modSp">
          <pc:chgData name="Sondre Hårstad" userId="896b90e4-5606-4b14-8526-9d92d18593e1" providerId="ADAL" clId="{1B6544CA-DDBC-6A4E-AF2A-CA70874EAD88}" dt="2024-05-24T09:45:27.071" v="60" actId="2711"/>
          <pc:sldLayoutMkLst>
            <pc:docMk/>
            <pc:sldMasterMk cId="2013684783" sldId="2147483648"/>
            <pc:sldLayoutMk cId="573010795" sldId="2147483883"/>
          </pc:sldLayoutMkLst>
          <pc:spChg chg="mod">
            <ac:chgData name="Sondre Hårstad" userId="896b90e4-5606-4b14-8526-9d92d18593e1" providerId="ADAL" clId="{1B6544CA-DDBC-6A4E-AF2A-CA70874EAD88}" dt="2024-05-24T09:45:27.071" v="60" actId="2711"/>
            <ac:spMkLst>
              <pc:docMk/>
              <pc:sldMasterMk cId="2013684783" sldId="2147483648"/>
              <pc:sldLayoutMk cId="573010795" sldId="2147483883"/>
              <ac:spMk id="3" creationId="{7D689BF6-C9BE-4F99-A8A6-87431C12CBEE}"/>
            </ac:spMkLst>
          </pc:spChg>
          <pc:spChg chg="mod">
            <ac:chgData name="Sondre Hårstad" userId="896b90e4-5606-4b14-8526-9d92d18593e1" providerId="ADAL" clId="{1B6544CA-DDBC-6A4E-AF2A-CA70874EAD88}" dt="2024-05-24T09:45:27.071" v="60" actId="2711"/>
            <ac:spMkLst>
              <pc:docMk/>
              <pc:sldMasterMk cId="2013684783" sldId="2147483648"/>
              <pc:sldLayoutMk cId="573010795" sldId="2147483883"/>
              <ac:spMk id="5" creationId="{08C70CC5-EA34-221C-4175-A2D31D9EE76E}"/>
            </ac:spMkLst>
          </pc:spChg>
          <pc:spChg chg="mod">
            <ac:chgData name="Sondre Hårstad" userId="896b90e4-5606-4b14-8526-9d92d18593e1" providerId="ADAL" clId="{1B6544CA-DDBC-6A4E-AF2A-CA70874EAD88}" dt="2024-05-24T09:45:27.071" v="60" actId="2711"/>
            <ac:spMkLst>
              <pc:docMk/>
              <pc:sldMasterMk cId="2013684783" sldId="2147483648"/>
              <pc:sldLayoutMk cId="573010795" sldId="2147483883"/>
              <ac:spMk id="10" creationId="{2EA4E9E5-1AB9-B061-0891-A619109EA533}"/>
            </ac:spMkLst>
          </pc:spChg>
        </pc:sldLayoutChg>
        <pc:sldLayoutChg chg="modSp">
          <pc:chgData name="Sondre Hårstad" userId="896b90e4-5606-4b14-8526-9d92d18593e1" providerId="ADAL" clId="{1B6544CA-DDBC-6A4E-AF2A-CA70874EAD88}" dt="2024-05-24T09:45:46.650" v="64" actId="2711"/>
          <pc:sldLayoutMkLst>
            <pc:docMk/>
            <pc:sldMasterMk cId="2013684783" sldId="2147483648"/>
            <pc:sldLayoutMk cId="4048850958" sldId="2147483884"/>
          </pc:sldLayoutMkLst>
          <pc:spChg chg="mod">
            <ac:chgData name="Sondre Hårstad" userId="896b90e4-5606-4b14-8526-9d92d18593e1" providerId="ADAL" clId="{1B6544CA-DDBC-6A4E-AF2A-CA70874EAD88}" dt="2024-05-24T09:45:46.650" v="64" actId="2711"/>
            <ac:spMkLst>
              <pc:docMk/>
              <pc:sldMasterMk cId="2013684783" sldId="2147483648"/>
              <pc:sldLayoutMk cId="4048850958" sldId="2147483884"/>
              <ac:spMk id="5" creationId="{08C70CC5-EA34-221C-4175-A2D31D9EE76E}"/>
            </ac:spMkLst>
          </pc:spChg>
          <pc:spChg chg="mod">
            <ac:chgData name="Sondre Hårstad" userId="896b90e4-5606-4b14-8526-9d92d18593e1" providerId="ADAL" clId="{1B6544CA-DDBC-6A4E-AF2A-CA70874EAD88}" dt="2024-05-24T09:45:46.650" v="64" actId="2711"/>
            <ac:spMkLst>
              <pc:docMk/>
              <pc:sldMasterMk cId="2013684783" sldId="2147483648"/>
              <pc:sldLayoutMk cId="4048850958" sldId="2147483884"/>
              <ac:spMk id="18" creationId="{FBE1A47F-0166-2863-BD28-6F29DEE5169C}"/>
            </ac:spMkLst>
          </pc:spChg>
          <pc:spChg chg="mod">
            <ac:chgData name="Sondre Hårstad" userId="896b90e4-5606-4b14-8526-9d92d18593e1" providerId="ADAL" clId="{1B6544CA-DDBC-6A4E-AF2A-CA70874EAD88}" dt="2024-05-24T09:45:46.650" v="64" actId="2711"/>
            <ac:spMkLst>
              <pc:docMk/>
              <pc:sldMasterMk cId="2013684783" sldId="2147483648"/>
              <pc:sldLayoutMk cId="4048850958" sldId="2147483884"/>
              <ac:spMk id="22" creationId="{830B27EA-DCC2-5B40-8518-C0A31B774549}"/>
            </ac:spMkLst>
          </pc:spChg>
          <pc:spChg chg="mod">
            <ac:chgData name="Sondre Hårstad" userId="896b90e4-5606-4b14-8526-9d92d18593e1" providerId="ADAL" clId="{1B6544CA-DDBC-6A4E-AF2A-CA70874EAD88}" dt="2024-05-24T09:45:46.650" v="64" actId="2711"/>
            <ac:spMkLst>
              <pc:docMk/>
              <pc:sldMasterMk cId="2013684783" sldId="2147483648"/>
              <pc:sldLayoutMk cId="4048850958" sldId="2147483884"/>
              <ac:spMk id="24" creationId="{6288922D-C3A2-1EC6-B105-6C9A31D106A4}"/>
            </ac:spMkLst>
          </pc:spChg>
        </pc:sldLayoutChg>
        <pc:sldLayoutChg chg="modSp">
          <pc:chgData name="Sondre Hårstad" userId="896b90e4-5606-4b14-8526-9d92d18593e1" providerId="ADAL" clId="{1B6544CA-DDBC-6A4E-AF2A-CA70874EAD88}" dt="2024-05-24T09:46:05.404" v="66" actId="2711"/>
          <pc:sldLayoutMkLst>
            <pc:docMk/>
            <pc:sldMasterMk cId="2013684783" sldId="2147483648"/>
            <pc:sldLayoutMk cId="2396756044" sldId="2147483885"/>
          </pc:sldLayoutMkLst>
          <pc:spChg chg="mod">
            <ac:chgData name="Sondre Hårstad" userId="896b90e4-5606-4b14-8526-9d92d18593e1" providerId="ADAL" clId="{1B6544CA-DDBC-6A4E-AF2A-CA70874EAD88}" dt="2024-05-24T09:46:05.404" v="66" actId="2711"/>
            <ac:spMkLst>
              <pc:docMk/>
              <pc:sldMasterMk cId="2013684783" sldId="2147483648"/>
              <pc:sldLayoutMk cId="2396756044" sldId="2147483885"/>
              <ac:spMk id="5" creationId="{08C70CC5-EA34-221C-4175-A2D31D9EE76E}"/>
            </ac:spMkLst>
          </pc:spChg>
          <pc:spChg chg="mod">
            <ac:chgData name="Sondre Hårstad" userId="896b90e4-5606-4b14-8526-9d92d18593e1" providerId="ADAL" clId="{1B6544CA-DDBC-6A4E-AF2A-CA70874EAD88}" dt="2024-05-24T09:46:05.404" v="66" actId="2711"/>
            <ac:spMkLst>
              <pc:docMk/>
              <pc:sldMasterMk cId="2013684783" sldId="2147483648"/>
              <pc:sldLayoutMk cId="2396756044" sldId="2147483885"/>
              <ac:spMk id="18" creationId="{FBE1A47F-0166-2863-BD28-6F29DEE5169C}"/>
            </ac:spMkLst>
          </pc:spChg>
          <pc:spChg chg="mod">
            <ac:chgData name="Sondre Hårstad" userId="896b90e4-5606-4b14-8526-9d92d18593e1" providerId="ADAL" clId="{1B6544CA-DDBC-6A4E-AF2A-CA70874EAD88}" dt="2024-05-24T09:46:05.404" v="66" actId="2711"/>
            <ac:spMkLst>
              <pc:docMk/>
              <pc:sldMasterMk cId="2013684783" sldId="2147483648"/>
              <pc:sldLayoutMk cId="2396756044" sldId="2147483885"/>
              <ac:spMk id="22" creationId="{830B27EA-DCC2-5B40-8518-C0A31B774549}"/>
            </ac:spMkLst>
          </pc:spChg>
          <pc:spChg chg="mod">
            <ac:chgData name="Sondre Hårstad" userId="896b90e4-5606-4b14-8526-9d92d18593e1" providerId="ADAL" clId="{1B6544CA-DDBC-6A4E-AF2A-CA70874EAD88}" dt="2024-05-24T09:46:05.404" v="66" actId="2711"/>
            <ac:spMkLst>
              <pc:docMk/>
              <pc:sldMasterMk cId="2013684783" sldId="2147483648"/>
              <pc:sldLayoutMk cId="2396756044" sldId="2147483885"/>
              <ac:spMk id="24" creationId="{6288922D-C3A2-1EC6-B105-6C9A31D106A4}"/>
            </ac:spMkLst>
          </pc:spChg>
        </pc:sldLayoutChg>
      </pc:sldMasterChg>
    </pc:docChg>
  </pc:docChgLst>
  <pc:docChgLst>
    <pc:chgData name="Sondre Hårstad" userId="896b90e4-5606-4b14-8526-9d92d18593e1" providerId="ADAL" clId="{04CE1365-3DBD-1D40-8BD3-5E3BABAB0DCD}"/>
    <pc:docChg chg="undo custSel modSld">
      <pc:chgData name="Sondre Hårstad" userId="896b90e4-5606-4b14-8526-9d92d18593e1" providerId="ADAL" clId="{04CE1365-3DBD-1D40-8BD3-5E3BABAB0DCD}" dt="2024-06-28T13:45:13.015" v="120" actId="478"/>
      <pc:docMkLst>
        <pc:docMk/>
      </pc:docMkLst>
      <pc:sldChg chg="addSp delSp modSp mod setBg">
        <pc:chgData name="Sondre Hårstad" userId="896b90e4-5606-4b14-8526-9d92d18593e1" providerId="ADAL" clId="{04CE1365-3DBD-1D40-8BD3-5E3BABAB0DCD}" dt="2024-06-28T13:45:13.015" v="120" actId="478"/>
        <pc:sldMkLst>
          <pc:docMk/>
          <pc:sldMk cId="2325915647" sldId="257"/>
        </pc:sldMkLst>
        <pc:spChg chg="mod">
          <ac:chgData name="Sondre Hårstad" userId="896b90e4-5606-4b14-8526-9d92d18593e1" providerId="ADAL" clId="{04CE1365-3DBD-1D40-8BD3-5E3BABAB0DCD}" dt="2024-06-28T13:15:18.488" v="49" actId="1076"/>
          <ac:spMkLst>
            <pc:docMk/>
            <pc:sldMk cId="2325915647" sldId="257"/>
            <ac:spMk id="2" creationId="{9ACD0072-8542-5F12-B5E8-F27B9215840F}"/>
          </ac:spMkLst>
        </pc:spChg>
        <pc:spChg chg="del">
          <ac:chgData name="Sondre Hårstad" userId="896b90e4-5606-4b14-8526-9d92d18593e1" providerId="ADAL" clId="{04CE1365-3DBD-1D40-8BD3-5E3BABAB0DCD}" dt="2024-06-28T13:11:16.115" v="4" actId="478"/>
          <ac:spMkLst>
            <pc:docMk/>
            <pc:sldMk cId="2325915647" sldId="257"/>
            <ac:spMk id="3" creationId="{216570D2-87AC-53AF-3E95-B6236C2A4904}"/>
          </ac:spMkLst>
        </pc:spChg>
        <pc:spChg chg="add del mod">
          <ac:chgData name="Sondre Hårstad" userId="896b90e4-5606-4b14-8526-9d92d18593e1" providerId="ADAL" clId="{04CE1365-3DBD-1D40-8BD3-5E3BABAB0DCD}" dt="2024-06-28T13:45:09.628" v="118" actId="478"/>
          <ac:spMkLst>
            <pc:docMk/>
            <pc:sldMk cId="2325915647" sldId="257"/>
            <ac:spMk id="3" creationId="{F3FC2083-9519-DB12-29A2-8950195BCD49}"/>
          </ac:spMkLst>
        </pc:spChg>
        <pc:cxnChg chg="add del">
          <ac:chgData name="Sondre Hårstad" userId="896b90e4-5606-4b14-8526-9d92d18593e1" providerId="ADAL" clId="{04CE1365-3DBD-1D40-8BD3-5E3BABAB0DCD}" dt="2024-06-28T13:45:13.015" v="120" actId="478"/>
          <ac:cxnSpMkLst>
            <pc:docMk/>
            <pc:sldMk cId="2325915647" sldId="257"/>
            <ac:cxnSpMk id="5" creationId="{26C8670A-9A0A-B056-0747-816B2DD1F341}"/>
          </ac:cxnSpMkLst>
        </pc:cxnChg>
      </pc:sldChg>
      <pc:sldChg chg="modSp mod">
        <pc:chgData name="Sondre Hårstad" userId="896b90e4-5606-4b14-8526-9d92d18593e1" providerId="ADAL" clId="{04CE1365-3DBD-1D40-8BD3-5E3BABAB0DCD}" dt="2024-06-28T13:16:46.569" v="53" actId="14100"/>
        <pc:sldMkLst>
          <pc:docMk/>
          <pc:sldMk cId="1971256165" sldId="258"/>
        </pc:sldMkLst>
        <pc:spChg chg="mod">
          <ac:chgData name="Sondre Hårstad" userId="896b90e4-5606-4b14-8526-9d92d18593e1" providerId="ADAL" clId="{04CE1365-3DBD-1D40-8BD3-5E3BABAB0DCD}" dt="2024-06-28T13:16:46.569" v="53" actId="14100"/>
          <ac:spMkLst>
            <pc:docMk/>
            <pc:sldMk cId="1971256165" sldId="258"/>
            <ac:spMk id="3" creationId="{4D64BDC4-EAB9-BCF2-18C3-7BF58A9BCECC}"/>
          </ac:spMkLst>
        </pc:spChg>
      </pc:sldChg>
      <pc:sldChg chg="addSp delSp modSp mod">
        <pc:chgData name="Sondre Hårstad" userId="896b90e4-5606-4b14-8526-9d92d18593e1" providerId="ADAL" clId="{04CE1365-3DBD-1D40-8BD3-5E3BABAB0DCD}" dt="2024-06-28T13:33:12.109" v="115" actId="478"/>
        <pc:sldMkLst>
          <pc:docMk/>
          <pc:sldMk cId="3957369140" sldId="259"/>
        </pc:sldMkLst>
        <pc:spChg chg="add mod">
          <ac:chgData name="Sondre Hårstad" userId="896b90e4-5606-4b14-8526-9d92d18593e1" providerId="ADAL" clId="{04CE1365-3DBD-1D40-8BD3-5E3BABAB0DCD}" dt="2024-06-28T13:32:21.839" v="94" actId="767"/>
          <ac:spMkLst>
            <pc:docMk/>
            <pc:sldMk cId="3957369140" sldId="259"/>
            <ac:spMk id="4" creationId="{83C1247F-F521-9E6D-1A14-ECD59BCEFD15}"/>
          </ac:spMkLst>
        </pc:spChg>
        <pc:spChg chg="add del mod">
          <ac:chgData name="Sondre Hårstad" userId="896b90e4-5606-4b14-8526-9d92d18593e1" providerId="ADAL" clId="{04CE1365-3DBD-1D40-8BD3-5E3BABAB0DCD}" dt="2024-06-28T13:33:12.109" v="115" actId="478"/>
          <ac:spMkLst>
            <pc:docMk/>
            <pc:sldMk cId="3957369140" sldId="259"/>
            <ac:spMk id="9" creationId="{B48EBDA2-463F-85FE-0A19-4C3CB7D78721}"/>
          </ac:spMkLst>
        </pc:spChg>
        <pc:cxnChg chg="add">
          <ac:chgData name="Sondre Hårstad" userId="896b90e4-5606-4b14-8526-9d92d18593e1" providerId="ADAL" clId="{04CE1365-3DBD-1D40-8BD3-5E3BABAB0DCD}" dt="2024-06-28T13:32:13.638" v="92" actId="11529"/>
          <ac:cxnSpMkLst>
            <pc:docMk/>
            <pc:sldMk cId="3957369140" sldId="259"/>
            <ac:cxnSpMk id="3" creationId="{87EC9345-575B-46C6-63BF-D8C16625936B}"/>
          </ac:cxnSpMkLst>
        </pc:cxnChg>
        <pc:cxnChg chg="add del mod">
          <ac:chgData name="Sondre Hårstad" userId="896b90e4-5606-4b14-8526-9d92d18593e1" providerId="ADAL" clId="{04CE1365-3DBD-1D40-8BD3-5E3BABAB0DCD}" dt="2024-06-28T13:32:38.086" v="101" actId="478"/>
          <ac:cxnSpMkLst>
            <pc:docMk/>
            <pc:sldMk cId="3957369140" sldId="259"/>
            <ac:cxnSpMk id="8" creationId="{86BF8DE5-2180-4DEC-6443-4C8FA218178E}"/>
          </ac:cxnSpMkLst>
        </pc:cxnChg>
      </pc:sldChg>
      <pc:sldChg chg="modSp mod">
        <pc:chgData name="Sondre Hårstad" userId="896b90e4-5606-4b14-8526-9d92d18593e1" providerId="ADAL" clId="{04CE1365-3DBD-1D40-8BD3-5E3BABAB0DCD}" dt="2024-06-28T13:19:50.342" v="57" actId="18131"/>
        <pc:sldMkLst>
          <pc:docMk/>
          <pc:sldMk cId="3634978432" sldId="261"/>
        </pc:sldMkLst>
        <pc:picChg chg="mod modCrop">
          <ac:chgData name="Sondre Hårstad" userId="896b90e4-5606-4b14-8526-9d92d18593e1" providerId="ADAL" clId="{04CE1365-3DBD-1D40-8BD3-5E3BABAB0DCD}" dt="2024-06-28T13:19:50.342" v="57" actId="18131"/>
          <ac:picMkLst>
            <pc:docMk/>
            <pc:sldMk cId="3634978432" sldId="261"/>
            <ac:picMk id="8" creationId="{A482334A-741F-BD94-99C9-0489C8B48E0B}"/>
          </ac:picMkLst>
        </pc:picChg>
      </pc:sldChg>
      <pc:sldChg chg="addSp delSp modSp mod chgLayout">
        <pc:chgData name="Sondre Hårstad" userId="896b90e4-5606-4b14-8526-9d92d18593e1" providerId="ADAL" clId="{04CE1365-3DBD-1D40-8BD3-5E3BABAB0DCD}" dt="2024-06-28T13:27:48.905" v="88" actId="18131"/>
        <pc:sldMkLst>
          <pc:docMk/>
          <pc:sldMk cId="3083456690" sldId="272"/>
        </pc:sldMkLst>
        <pc:spChg chg="add del mod">
          <ac:chgData name="Sondre Hårstad" userId="896b90e4-5606-4b14-8526-9d92d18593e1" providerId="ADAL" clId="{04CE1365-3DBD-1D40-8BD3-5E3BABAB0DCD}" dt="2024-06-28T13:21:16.749" v="78" actId="478"/>
          <ac:spMkLst>
            <pc:docMk/>
            <pc:sldMk cId="3083456690" sldId="272"/>
            <ac:spMk id="3" creationId="{B3E0915D-37B4-7D4D-E38D-C2919BDD6AC1}"/>
          </ac:spMkLst>
        </pc:spChg>
        <pc:spChg chg="add del mod">
          <ac:chgData name="Sondre Hårstad" userId="896b90e4-5606-4b14-8526-9d92d18593e1" providerId="ADAL" clId="{04CE1365-3DBD-1D40-8BD3-5E3BABAB0DCD}" dt="2024-06-28T13:21:15.875" v="77" actId="21"/>
          <ac:spMkLst>
            <pc:docMk/>
            <pc:sldMk cId="3083456690" sldId="272"/>
            <ac:spMk id="4" creationId="{372E388E-DA5A-8CC7-443F-7BA7EB3454DA}"/>
          </ac:spMkLst>
        </pc:spChg>
        <pc:spChg chg="add mod">
          <ac:chgData name="Sondre Hårstad" userId="896b90e4-5606-4b14-8526-9d92d18593e1" providerId="ADAL" clId="{04CE1365-3DBD-1D40-8BD3-5E3BABAB0DCD}" dt="2024-06-28T13:20:58.354" v="67"/>
          <ac:spMkLst>
            <pc:docMk/>
            <pc:sldMk cId="3083456690" sldId="272"/>
            <ac:spMk id="5" creationId="{5C255C9C-9273-6C95-2414-933D5D03ED36}"/>
          </ac:spMkLst>
        </pc:spChg>
        <pc:spChg chg="add del mod">
          <ac:chgData name="Sondre Hårstad" userId="896b90e4-5606-4b14-8526-9d92d18593e1" providerId="ADAL" clId="{04CE1365-3DBD-1D40-8BD3-5E3BABAB0DCD}" dt="2024-06-28T13:27:38.417" v="82" actId="478"/>
          <ac:spMkLst>
            <pc:docMk/>
            <pc:sldMk cId="3083456690" sldId="272"/>
            <ac:spMk id="6" creationId="{05C69781-1A3D-B522-7CA5-26CBAEF9D012}"/>
          </ac:spMkLst>
        </pc:spChg>
        <pc:spChg chg="add del mod">
          <ac:chgData name="Sondre Hårstad" userId="896b90e4-5606-4b14-8526-9d92d18593e1" providerId="ADAL" clId="{04CE1365-3DBD-1D40-8BD3-5E3BABAB0DCD}" dt="2024-06-28T13:27:39.335" v="83" actId="6264"/>
          <ac:spMkLst>
            <pc:docMk/>
            <pc:sldMk cId="3083456690" sldId="272"/>
            <ac:spMk id="7" creationId="{6BF70FC0-8043-AF32-F6CC-9C80C1EBF0BA}"/>
          </ac:spMkLst>
        </pc:spChg>
        <pc:spChg chg="add del mod">
          <ac:chgData name="Sondre Hårstad" userId="896b90e4-5606-4b14-8526-9d92d18593e1" providerId="ADAL" clId="{04CE1365-3DBD-1D40-8BD3-5E3BABAB0DCD}" dt="2024-06-28T13:27:39.335" v="83" actId="6264"/>
          <ac:spMkLst>
            <pc:docMk/>
            <pc:sldMk cId="3083456690" sldId="272"/>
            <ac:spMk id="8" creationId="{EB214D1E-1230-3CFE-E168-154CD473CA15}"/>
          </ac:spMkLst>
        </pc:spChg>
        <pc:spChg chg="add del mod ord">
          <ac:chgData name="Sondre Hårstad" userId="896b90e4-5606-4b14-8526-9d92d18593e1" providerId="ADAL" clId="{04CE1365-3DBD-1D40-8BD3-5E3BABAB0DCD}" dt="2024-06-28T13:27:40.916" v="84" actId="478"/>
          <ac:spMkLst>
            <pc:docMk/>
            <pc:sldMk cId="3083456690" sldId="272"/>
            <ac:spMk id="9" creationId="{131AC8B6-E74E-5338-82FF-45612DFEAB78}"/>
          </ac:spMkLst>
        </pc:spChg>
        <pc:spChg chg="add del mod ord">
          <ac:chgData name="Sondre Hårstad" userId="896b90e4-5606-4b14-8526-9d92d18593e1" providerId="ADAL" clId="{04CE1365-3DBD-1D40-8BD3-5E3BABAB0DCD}" dt="2024-06-28T13:27:44.793" v="85" actId="931"/>
          <ac:spMkLst>
            <pc:docMk/>
            <pc:sldMk cId="3083456690" sldId="272"/>
            <ac:spMk id="10" creationId="{2FC094AE-B623-7961-4141-860D1064CC2E}"/>
          </ac:spMkLst>
        </pc:spChg>
        <pc:spChg chg="mod ord">
          <ac:chgData name="Sondre Hårstad" userId="896b90e4-5606-4b14-8526-9d92d18593e1" providerId="ADAL" clId="{04CE1365-3DBD-1D40-8BD3-5E3BABAB0DCD}" dt="2024-06-28T13:27:39.335" v="83" actId="6264"/>
          <ac:spMkLst>
            <pc:docMk/>
            <pc:sldMk cId="3083456690" sldId="272"/>
            <ac:spMk id="53" creationId="{824ED7C1-D290-CA67-56D4-B4BDB280CC71}"/>
          </ac:spMkLst>
        </pc:spChg>
        <pc:spChg chg="mod ord">
          <ac:chgData name="Sondre Hårstad" userId="896b90e4-5606-4b14-8526-9d92d18593e1" providerId="ADAL" clId="{04CE1365-3DBD-1D40-8BD3-5E3BABAB0DCD}" dt="2024-06-28T13:27:39.335" v="83" actId="6264"/>
          <ac:spMkLst>
            <pc:docMk/>
            <pc:sldMk cId="3083456690" sldId="272"/>
            <ac:spMk id="54" creationId="{B76946EC-0062-1F80-1B7C-47D5D01F5DAC}"/>
          </ac:spMkLst>
        </pc:spChg>
        <pc:picChg chg="add mod modCrop">
          <ac:chgData name="Sondre Hårstad" userId="896b90e4-5606-4b14-8526-9d92d18593e1" providerId="ADAL" clId="{04CE1365-3DBD-1D40-8BD3-5E3BABAB0DCD}" dt="2024-06-28T13:27:48.905" v="88" actId="18131"/>
          <ac:picMkLst>
            <pc:docMk/>
            <pc:sldMk cId="3083456690" sldId="272"/>
            <ac:picMk id="12" creationId="{77418A2B-7C2B-FF34-CBDB-95A05778363A}"/>
          </ac:picMkLst>
        </pc:picChg>
        <pc:picChg chg="del">
          <ac:chgData name="Sondre Hårstad" userId="896b90e4-5606-4b14-8526-9d92d18593e1" providerId="ADAL" clId="{04CE1365-3DBD-1D40-8BD3-5E3BABAB0DCD}" dt="2024-06-28T13:20:20.873" v="58" actId="478"/>
          <ac:picMkLst>
            <pc:docMk/>
            <pc:sldMk cId="3083456690" sldId="272"/>
            <ac:picMk id="55" creationId="{16185278-E199-BE08-B7F0-3565C259828F}"/>
          </ac:picMkLst>
        </pc:picChg>
        <pc:picChg chg="del">
          <ac:chgData name="Sondre Hårstad" userId="896b90e4-5606-4b14-8526-9d92d18593e1" providerId="ADAL" clId="{04CE1365-3DBD-1D40-8BD3-5E3BABAB0DCD}" dt="2024-06-28T13:27:35.628" v="81" actId="478"/>
          <ac:picMkLst>
            <pc:docMk/>
            <pc:sldMk cId="3083456690" sldId="272"/>
            <ac:picMk id="56" creationId="{91D31D04-899F-FB99-725E-0D37F6F166BE}"/>
          </ac:picMkLst>
        </pc:picChg>
      </pc:sldChg>
      <pc:sldChg chg="modSp mod">
        <pc:chgData name="Sondre Hårstad" userId="896b90e4-5606-4b14-8526-9d92d18593e1" providerId="ADAL" clId="{04CE1365-3DBD-1D40-8BD3-5E3BABAB0DCD}" dt="2024-06-28T13:29:12.256" v="91" actId="18131"/>
        <pc:sldMkLst>
          <pc:docMk/>
          <pc:sldMk cId="639629345" sldId="273"/>
        </pc:sldMkLst>
        <pc:picChg chg="mod modCrop">
          <ac:chgData name="Sondre Hårstad" userId="896b90e4-5606-4b14-8526-9d92d18593e1" providerId="ADAL" clId="{04CE1365-3DBD-1D40-8BD3-5E3BABAB0DCD}" dt="2024-06-28T13:29:12.256" v="91" actId="18131"/>
          <ac:picMkLst>
            <pc:docMk/>
            <pc:sldMk cId="639629345" sldId="273"/>
            <ac:picMk id="6" creationId="{57CE85ED-BC64-DBE2-1B7C-4BFDDF35E3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0225ED3D-903C-4A12-59B6-7947A6EDA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latin typeface="Bookman Old Style" panose="02050604050505020204" pitchFamily="18" charset="0"/>
            </a:endParaRPr>
          </a:p>
        </p:txBody>
      </p:sp>
      <p:sp>
        <p:nvSpPr>
          <p:cNvPr id="3" name="Pladsholder til dato 2">
            <a:extLst>
              <a:ext uri="{FF2B5EF4-FFF2-40B4-BE49-F238E27FC236}">
                <a16:creationId xmlns:a16="http://schemas.microsoft.com/office/drawing/2014/main" id="{9C1B9D63-5FFF-51B0-3CD7-B0AED13DF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04663B-FEE7-664C-B9D4-2F0BF88A66B0}" type="datetimeFigureOut">
              <a:rPr lang="da-DK" smtClean="0">
                <a:latin typeface="Bookman Old Style" panose="02050604050505020204" pitchFamily="18" charset="0"/>
              </a:rPr>
              <a:t>28.06.2024</a:t>
            </a:fld>
            <a:endParaRPr lang="da-DK" dirty="0">
              <a:latin typeface="Bookman Old Style" panose="02050604050505020204" pitchFamily="18" charset="0"/>
            </a:endParaRPr>
          </a:p>
        </p:txBody>
      </p:sp>
      <p:sp>
        <p:nvSpPr>
          <p:cNvPr id="4" name="Pladsholder til sidefod 3">
            <a:extLst>
              <a:ext uri="{FF2B5EF4-FFF2-40B4-BE49-F238E27FC236}">
                <a16:creationId xmlns:a16="http://schemas.microsoft.com/office/drawing/2014/main" id="{D63E2F80-39D3-D27A-23C6-46C84D701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latin typeface="Bookman Old Style" panose="02050604050505020204" pitchFamily="18" charset="0"/>
            </a:endParaRPr>
          </a:p>
        </p:txBody>
      </p:sp>
      <p:sp>
        <p:nvSpPr>
          <p:cNvPr id="5" name="Pladsholder til slidenummer 4">
            <a:extLst>
              <a:ext uri="{FF2B5EF4-FFF2-40B4-BE49-F238E27FC236}">
                <a16:creationId xmlns:a16="http://schemas.microsoft.com/office/drawing/2014/main" id="{B23F09B5-64C1-63C5-2C11-76D289196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9878C9-EF7D-714F-81C0-4E521CE6B032}" type="slidenum">
              <a:rPr lang="da-DK" smtClean="0">
                <a:latin typeface="Bookman Old Style" panose="02050604050505020204" pitchFamily="18" charset="0"/>
              </a:rPr>
              <a:t>‹#›</a:t>
            </a:fld>
            <a:endParaRPr lang="da-DK" dirty="0">
              <a:latin typeface="Bookman Old Style" panose="02050604050505020204" pitchFamily="18" charset="0"/>
            </a:endParaRPr>
          </a:p>
        </p:txBody>
      </p:sp>
    </p:spTree>
    <p:extLst>
      <p:ext uri="{BB962C8B-B14F-4D97-AF65-F5344CB8AC3E}">
        <p14:creationId xmlns:p14="http://schemas.microsoft.com/office/powerpoint/2010/main" val="147638423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ookman Old Style" panose="02050604050505020204" pitchFamily="18"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ookman Old Style" panose="02050604050505020204" pitchFamily="18" charset="0"/>
              </a:defRPr>
            </a:lvl1pPr>
          </a:lstStyle>
          <a:p>
            <a:fld id="{31CCB0FD-1419-0D48-A304-C403B1B0B509}" type="datetimeFigureOut">
              <a:rPr lang="da-DK" smtClean="0"/>
              <a:pPr/>
              <a:t>28.06.2024</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ookman Old Style" panose="02050604050505020204" pitchFamily="18"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ookman Old Style" panose="02050604050505020204" pitchFamily="18" charset="0"/>
              </a:defRPr>
            </a:lvl1pPr>
          </a:lstStyle>
          <a:p>
            <a:fld id="{D80310F4-F6B0-5941-BC5D-62D89A3CC146}" type="slidenum">
              <a:rPr lang="da-DK" smtClean="0"/>
              <a:pPr/>
              <a:t>‹#›</a:t>
            </a:fld>
            <a:endParaRPr lang="da-DK" dirty="0"/>
          </a:p>
        </p:txBody>
      </p:sp>
    </p:spTree>
    <p:extLst>
      <p:ext uri="{BB962C8B-B14F-4D97-AF65-F5344CB8AC3E}">
        <p14:creationId xmlns:p14="http://schemas.microsoft.com/office/powerpoint/2010/main" val="7914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ookman Old Style" panose="02050604050505020204" pitchFamily="18" charset="0"/>
        <a:ea typeface="+mn-ea"/>
        <a:cs typeface="+mn-cs"/>
      </a:defRPr>
    </a:lvl1pPr>
    <a:lvl2pPr marL="457200" algn="l" defTabSz="914400" rtl="0" eaLnBrk="1" latinLnBrk="0" hangingPunct="1">
      <a:defRPr sz="1200" b="0" i="0" kern="1200">
        <a:solidFill>
          <a:schemeClr val="tx1"/>
        </a:solidFill>
        <a:latin typeface="Bookman Old Style" panose="02050604050505020204" pitchFamily="18" charset="0"/>
        <a:ea typeface="+mn-ea"/>
        <a:cs typeface="+mn-cs"/>
      </a:defRPr>
    </a:lvl2pPr>
    <a:lvl3pPr marL="914400" algn="l" defTabSz="914400" rtl="0" eaLnBrk="1" latinLnBrk="0" hangingPunct="1">
      <a:defRPr sz="1200" b="0" i="0" kern="1200">
        <a:solidFill>
          <a:schemeClr val="tx1"/>
        </a:solidFill>
        <a:latin typeface="Bookman Old Style" panose="02050604050505020204" pitchFamily="18" charset="0"/>
        <a:ea typeface="+mn-ea"/>
        <a:cs typeface="+mn-cs"/>
      </a:defRPr>
    </a:lvl3pPr>
    <a:lvl4pPr marL="1371600" algn="l" defTabSz="914400" rtl="0" eaLnBrk="1" latinLnBrk="0" hangingPunct="1">
      <a:defRPr sz="1200" b="0" i="0" kern="1200">
        <a:solidFill>
          <a:schemeClr val="tx1"/>
        </a:solidFill>
        <a:latin typeface="Bookman Old Style" panose="02050604050505020204" pitchFamily="18" charset="0"/>
        <a:ea typeface="+mn-ea"/>
        <a:cs typeface="+mn-cs"/>
      </a:defRPr>
    </a:lvl4pPr>
    <a:lvl5pPr marL="1828800" algn="l" defTabSz="914400" rtl="0" eaLnBrk="1" latinLnBrk="0" hangingPunct="1">
      <a:defRPr sz="1200" b="0" i="0" kern="1200">
        <a:solidFill>
          <a:schemeClr val="tx1"/>
        </a:solidFill>
        <a:latin typeface="Bookman Old Style" panose="02050604050505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1.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2E246E34-8F91-960F-9340-0E53B143F4D9}"/>
              </a:ext>
            </a:extLst>
          </p:cNvPr>
          <p:cNvSpPr>
            <a:spLocks noGrp="1"/>
          </p:cNvSpPr>
          <p:nvPr>
            <p:ph type="pic" sz="quarter" idx="10" hasCustomPrompt="1"/>
          </p:nvPr>
        </p:nvSpPr>
        <p:spPr>
          <a:xfrm>
            <a:off x="0" y="3500437"/>
            <a:ext cx="5988050" cy="3357563"/>
          </a:xfrm>
          <a:custGeom>
            <a:avLst/>
            <a:gdLst>
              <a:gd name="connsiteX0" fmla="*/ 0 w 5988050"/>
              <a:gd name="connsiteY0" fmla="*/ 0 h 3357563"/>
              <a:gd name="connsiteX1" fmla="*/ 5636782 w 5988050"/>
              <a:gd name="connsiteY1" fmla="*/ 0 h 3357563"/>
              <a:gd name="connsiteX2" fmla="*/ 5988050 w 5988050"/>
              <a:gd name="connsiteY2" fmla="*/ 351268 h 3357563"/>
              <a:gd name="connsiteX3" fmla="*/ 5988050 w 5988050"/>
              <a:gd name="connsiteY3" fmla="*/ 3006295 h 3357563"/>
              <a:gd name="connsiteX4" fmla="*/ 5636782 w 5988050"/>
              <a:gd name="connsiteY4" fmla="*/ 3357563 h 3357563"/>
              <a:gd name="connsiteX5" fmla="*/ 0 w 5988050"/>
              <a:gd name="connsiteY5" fmla="*/ 3357563 h 335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050" h="3357563">
                <a:moveTo>
                  <a:pt x="0" y="0"/>
                </a:moveTo>
                <a:lnTo>
                  <a:pt x="5636782" y="0"/>
                </a:lnTo>
                <a:cubicBezTo>
                  <a:pt x="5830782" y="0"/>
                  <a:pt x="5988050" y="157268"/>
                  <a:pt x="5988050" y="351268"/>
                </a:cubicBezTo>
                <a:lnTo>
                  <a:pt x="5988050" y="3006295"/>
                </a:lnTo>
                <a:cubicBezTo>
                  <a:pt x="5988050" y="3200295"/>
                  <a:pt x="5830782" y="3357563"/>
                  <a:pt x="5636782" y="3357563"/>
                </a:cubicBezTo>
                <a:lnTo>
                  <a:pt x="0" y="3357563"/>
                </a:lnTo>
                <a:close/>
              </a:path>
            </a:pathLst>
          </a:custGeom>
          <a:solidFill>
            <a:schemeClr val="accent4"/>
          </a:solidFill>
        </p:spPr>
        <p:txBody>
          <a:bodyPr wrap="square">
            <a:noAutofit/>
          </a:bodyPr>
          <a:lstStyle>
            <a:lvl1pPr marL="0" indent="0">
              <a:buNone/>
              <a:defRPr/>
            </a:lvl1pPr>
          </a:lstStyle>
          <a:p>
            <a:r>
              <a:rPr lang="en-GB" dirty="0"/>
              <a:t>Right click to ‘format shape’ and change background </a:t>
            </a:r>
            <a:r>
              <a:rPr lang="en-GB" dirty="0" err="1"/>
              <a:t>color</a:t>
            </a:r>
            <a:endParaRPr lang="en-GB" dirty="0"/>
          </a:p>
        </p:txBody>
      </p:sp>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587374" y="3500438"/>
            <a:ext cx="4645026" cy="3384549"/>
          </a:xfrm>
          <a:prstGeom prst="rect">
            <a:avLst/>
          </a:prstGeom>
        </p:spPr>
        <p:txBody>
          <a:bodyPr anchor="ctr" anchorCtr="0">
            <a:noAutofit/>
          </a:bodyPr>
          <a:lstStyle>
            <a:lvl1pPr algn="l">
              <a:lnSpc>
                <a:spcPct val="100000"/>
              </a:lnSpc>
              <a:defRPr sz="4000">
                <a:solidFill>
                  <a:schemeClr val="tx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D17A56CB-1E6B-94E1-A855-A305EF377A3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9298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1 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8351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2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03388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1 Title only, black">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2" name="Grafik 2">
            <a:extLst>
              <a:ext uri="{FF2B5EF4-FFF2-40B4-BE49-F238E27FC236}">
                <a16:creationId xmlns:a16="http://schemas.microsoft.com/office/drawing/2014/main" id="{0579E45F-4EA5-E8AB-BDAF-32C9DD9EE4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26988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1-2 Title only,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2" name="Grafik 2">
            <a:extLst>
              <a:ext uri="{FF2B5EF4-FFF2-40B4-BE49-F238E27FC236}">
                <a16:creationId xmlns:a16="http://schemas.microsoft.com/office/drawing/2014/main" id="{0579E45F-4EA5-E8AB-BDAF-32C9DD9EE4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05361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1 Title + 1 colum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Pladsholder til tekst 2">
            <a:extLst>
              <a:ext uri="{FF2B5EF4-FFF2-40B4-BE49-F238E27FC236}">
                <a16:creationId xmlns:a16="http://schemas.microsoft.com/office/drawing/2014/main" id="{DFB9A6E6-9E8F-FD9A-418B-84A5BF1D7BA8}"/>
              </a:ext>
            </a:extLst>
          </p:cNvPr>
          <p:cNvSpPr>
            <a:spLocks noGrp="1"/>
          </p:cNvSpPr>
          <p:nvPr>
            <p:ph type="body" sz="quarter" idx="10"/>
          </p:nvPr>
        </p:nvSpPr>
        <p:spPr>
          <a:xfrm>
            <a:off x="587375" y="1989138"/>
            <a:ext cx="11017250" cy="3887786"/>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B50C9C58-7531-D39E-47E5-E205F19BD2F4}"/>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57638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2 Title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dirty="0"/>
              <a:t>Click to edit title</a:t>
            </a:r>
            <a:endParaRPr lang="da-DK" dirty="0"/>
          </a:p>
        </p:txBody>
      </p:sp>
      <p:sp>
        <p:nvSpPr>
          <p:cNvPr id="3" name="Pladsholder til tekst 2">
            <a:extLst>
              <a:ext uri="{FF2B5EF4-FFF2-40B4-BE49-F238E27FC236}">
                <a16:creationId xmlns:a16="http://schemas.microsoft.com/office/drawing/2014/main" id="{DFB9A6E6-9E8F-FD9A-418B-84A5BF1D7BA8}"/>
              </a:ext>
            </a:extLst>
          </p:cNvPr>
          <p:cNvSpPr>
            <a:spLocks noGrp="1"/>
          </p:cNvSpPr>
          <p:nvPr>
            <p:ph type="body" sz="quarter" idx="10"/>
          </p:nvPr>
        </p:nvSpPr>
        <p:spPr>
          <a:xfrm>
            <a:off x="587375" y="1989138"/>
            <a:ext cx="11017250" cy="3887786"/>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B50C9C58-7531-D39E-47E5-E205F19BD2F4}"/>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06842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1 Title + 1 column, black">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2" name="Grafik 2">
            <a:extLst>
              <a:ext uri="{FF2B5EF4-FFF2-40B4-BE49-F238E27FC236}">
                <a16:creationId xmlns:a16="http://schemas.microsoft.com/office/drawing/2014/main" id="{49675F37-5217-5AC9-2E49-F1C6AE1D015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3">
            <a:extLst>
              <a:ext uri="{FF2B5EF4-FFF2-40B4-BE49-F238E27FC236}">
                <a16:creationId xmlns:a16="http://schemas.microsoft.com/office/drawing/2014/main" id="{6F3BF414-0B10-F7FB-0BC2-A2A61E67BED9}"/>
              </a:ext>
            </a:extLst>
          </p:cNvPr>
          <p:cNvSpPr>
            <a:spLocks noGrp="1"/>
          </p:cNvSpPr>
          <p:nvPr>
            <p:ph type="body" sz="quarter" idx="10"/>
          </p:nvPr>
        </p:nvSpPr>
        <p:spPr>
          <a:xfrm>
            <a:off x="587375" y="1989138"/>
            <a:ext cx="11015663"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dirty="0"/>
              <a:t>Click to edit Master text styles</a:t>
            </a:r>
          </a:p>
        </p:txBody>
      </p:sp>
      <p:sp>
        <p:nvSpPr>
          <p:cNvPr id="5" name="Text Placeholder 3">
            <a:extLst>
              <a:ext uri="{FF2B5EF4-FFF2-40B4-BE49-F238E27FC236}">
                <a16:creationId xmlns:a16="http://schemas.microsoft.com/office/drawing/2014/main" id="{9A3CB754-6AB9-45CC-A104-62F078CA082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25016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2 Title + 1 column,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dirty="0"/>
              <a:t>Click to edit title</a:t>
            </a:r>
            <a:endParaRPr lang="da-DK" dirty="0"/>
          </a:p>
        </p:txBody>
      </p:sp>
      <p:sp>
        <p:nvSpPr>
          <p:cNvPr id="2" name="Grafik 2">
            <a:extLst>
              <a:ext uri="{FF2B5EF4-FFF2-40B4-BE49-F238E27FC236}">
                <a16:creationId xmlns:a16="http://schemas.microsoft.com/office/drawing/2014/main" id="{49675F37-5217-5AC9-2E49-F1C6AE1D015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3">
            <a:extLst>
              <a:ext uri="{FF2B5EF4-FFF2-40B4-BE49-F238E27FC236}">
                <a16:creationId xmlns:a16="http://schemas.microsoft.com/office/drawing/2014/main" id="{6F3BF414-0B10-F7FB-0BC2-A2A61E67BED9}"/>
              </a:ext>
            </a:extLst>
          </p:cNvPr>
          <p:cNvSpPr>
            <a:spLocks noGrp="1"/>
          </p:cNvSpPr>
          <p:nvPr>
            <p:ph type="body" sz="quarter" idx="10"/>
          </p:nvPr>
        </p:nvSpPr>
        <p:spPr>
          <a:xfrm>
            <a:off x="587375" y="1989138"/>
            <a:ext cx="11015663"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9A3CB754-6AB9-45CC-A104-62F078CA082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32562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1 Titl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6" name="Pladsholder til tekst 5">
            <a:extLst>
              <a:ext uri="{FF2B5EF4-FFF2-40B4-BE49-F238E27FC236}">
                <a16:creationId xmlns:a16="http://schemas.microsoft.com/office/drawing/2014/main" id="{93C614E2-5D90-AA42-FE02-D1FA11D3FD7A}"/>
              </a:ext>
            </a:extLst>
          </p:cNvPr>
          <p:cNvSpPr>
            <a:spLocks noGrp="1"/>
          </p:cNvSpPr>
          <p:nvPr>
            <p:ph type="body" sz="quarter" idx="10"/>
          </p:nvPr>
        </p:nvSpPr>
        <p:spPr>
          <a:xfrm>
            <a:off x="587375" y="1989138"/>
            <a:ext cx="5400675" cy="3887787"/>
          </a:xfrm>
        </p:spPr>
        <p:txBody>
          <a:bodyPr/>
          <a:lstStyle/>
          <a:p>
            <a:pPr lvl="0"/>
            <a:r>
              <a:rPr lang="en-GB"/>
              <a:t>Click to edit Master text styles</a:t>
            </a:r>
          </a:p>
        </p:txBody>
      </p:sp>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p:nvPr>
        </p:nvSpPr>
        <p:spPr>
          <a:xfrm>
            <a:off x="6203952" y="1989137"/>
            <a:ext cx="5400675" cy="388778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9CB914E6-0650-6073-2411-223B51CAA645}"/>
              </a:ext>
            </a:extLst>
          </p:cNvPr>
          <p:cNvSpPr>
            <a:spLocks noGrp="1"/>
          </p:cNvSpPr>
          <p:nvPr>
            <p:ph type="body" sz="quarter" idx="12"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24617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2 Titl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6" name="Pladsholder til tekst 5">
            <a:extLst>
              <a:ext uri="{FF2B5EF4-FFF2-40B4-BE49-F238E27FC236}">
                <a16:creationId xmlns:a16="http://schemas.microsoft.com/office/drawing/2014/main" id="{93C614E2-5D90-AA42-FE02-D1FA11D3FD7A}"/>
              </a:ext>
            </a:extLst>
          </p:cNvPr>
          <p:cNvSpPr>
            <a:spLocks noGrp="1"/>
          </p:cNvSpPr>
          <p:nvPr>
            <p:ph type="body" sz="quarter" idx="10"/>
          </p:nvPr>
        </p:nvSpPr>
        <p:spPr>
          <a:xfrm>
            <a:off x="587375" y="1989138"/>
            <a:ext cx="5400675" cy="3887787"/>
          </a:xfrm>
        </p:spPr>
        <p:txBody>
          <a:bodyPr/>
          <a:lstStyle/>
          <a:p>
            <a:pPr lvl="0"/>
            <a:r>
              <a:rPr lang="en-GB"/>
              <a:t>Click to edit Master text styles</a:t>
            </a:r>
          </a:p>
        </p:txBody>
      </p:sp>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p:nvPr>
        </p:nvSpPr>
        <p:spPr>
          <a:xfrm>
            <a:off x="6203952" y="1989137"/>
            <a:ext cx="5400675" cy="388778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9CB914E6-0650-6073-2411-223B51CAA645}"/>
              </a:ext>
            </a:extLst>
          </p:cNvPr>
          <p:cNvSpPr>
            <a:spLocks noGrp="1"/>
          </p:cNvSpPr>
          <p:nvPr>
            <p:ph type="body" sz="quarter" idx="12"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57269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3999" y="1484314"/>
            <a:ext cx="5400675" cy="3384550"/>
          </a:xfrm>
          <a:prstGeom prst="rect">
            <a:avLst/>
          </a:prstGeom>
        </p:spPr>
        <p:txBody>
          <a:bodyPr anchor="b"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5" name="Text Placeholder 3">
            <a:extLst>
              <a:ext uri="{FF2B5EF4-FFF2-40B4-BE49-F238E27FC236}">
                <a16:creationId xmlns:a16="http://schemas.microsoft.com/office/drawing/2014/main" id="{68A6F668-43F5-9018-53BB-B0A5BD136F08}"/>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
        <p:nvSpPr>
          <p:cNvPr id="4" name="Grafik 2">
            <a:extLst>
              <a:ext uri="{FF2B5EF4-FFF2-40B4-BE49-F238E27FC236}">
                <a16:creationId xmlns:a16="http://schemas.microsoft.com/office/drawing/2014/main" id="{1DF26542-7C05-58A4-6120-46142528B39C}"/>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73723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5-1 Title + 2 column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Pladsholder til tekst 5">
            <a:extLst>
              <a:ext uri="{FF2B5EF4-FFF2-40B4-BE49-F238E27FC236}">
                <a16:creationId xmlns:a16="http://schemas.microsoft.com/office/drawing/2014/main" id="{B1473DD4-48CE-0E43-39DD-3F0B6B0E83F3}"/>
              </a:ext>
            </a:extLst>
          </p:cNvPr>
          <p:cNvSpPr>
            <a:spLocks noGrp="1"/>
          </p:cNvSpPr>
          <p:nvPr>
            <p:ph type="body" sz="quarter" idx="10"/>
          </p:nvPr>
        </p:nvSpPr>
        <p:spPr>
          <a:xfrm>
            <a:off x="587375" y="1989138"/>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8B197476-3B57-1BC7-07B8-D1E9B375644A}"/>
              </a:ext>
            </a:extLst>
          </p:cNvPr>
          <p:cNvSpPr>
            <a:spLocks noGrp="1"/>
          </p:cNvSpPr>
          <p:nvPr>
            <p:ph type="body" sz="quarter" idx="11"/>
          </p:nvPr>
        </p:nvSpPr>
        <p:spPr>
          <a:xfrm>
            <a:off x="6203952" y="1989137"/>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0403D52F-B5B0-697A-C933-4A21C181AA75}"/>
              </a:ext>
            </a:extLst>
          </p:cNvPr>
          <p:cNvSpPr>
            <a:spLocks noGrp="1"/>
          </p:cNvSpPr>
          <p:nvPr>
            <p:ph type="body" sz="quarter" idx="12"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8235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5-2 Title + 2 column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Pladsholder til tekst 5">
            <a:extLst>
              <a:ext uri="{FF2B5EF4-FFF2-40B4-BE49-F238E27FC236}">
                <a16:creationId xmlns:a16="http://schemas.microsoft.com/office/drawing/2014/main" id="{B1473DD4-48CE-0E43-39DD-3F0B6B0E83F3}"/>
              </a:ext>
            </a:extLst>
          </p:cNvPr>
          <p:cNvSpPr>
            <a:spLocks noGrp="1"/>
          </p:cNvSpPr>
          <p:nvPr>
            <p:ph type="body" sz="quarter" idx="10"/>
          </p:nvPr>
        </p:nvSpPr>
        <p:spPr>
          <a:xfrm>
            <a:off x="587375" y="1989138"/>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8B197476-3B57-1BC7-07B8-D1E9B375644A}"/>
              </a:ext>
            </a:extLst>
          </p:cNvPr>
          <p:cNvSpPr>
            <a:spLocks noGrp="1"/>
          </p:cNvSpPr>
          <p:nvPr>
            <p:ph type="body" sz="quarter" idx="11"/>
          </p:nvPr>
        </p:nvSpPr>
        <p:spPr>
          <a:xfrm>
            <a:off x="6203952" y="1989137"/>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0403D52F-B5B0-697A-C933-4A21C181AA75}"/>
              </a:ext>
            </a:extLst>
          </p:cNvPr>
          <p:cNvSpPr>
            <a:spLocks noGrp="1"/>
          </p:cNvSpPr>
          <p:nvPr>
            <p:ph type="body" sz="quarter" idx="12"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58269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1 Title + 2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6" name="Pladsholder til tekst 10">
            <a:extLst>
              <a:ext uri="{FF2B5EF4-FFF2-40B4-BE49-F238E27FC236}">
                <a16:creationId xmlns:a16="http://schemas.microsoft.com/office/drawing/2014/main" id="{AE93DA69-E7DF-F9C9-6FAB-2B84C65C3A8A}"/>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5400675" cy="3532667"/>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DD2FCFA7-D126-C60D-73E3-0AB79A24AE13}"/>
              </a:ext>
            </a:extLst>
          </p:cNvPr>
          <p:cNvSpPr>
            <a:spLocks noGrp="1"/>
          </p:cNvSpPr>
          <p:nvPr>
            <p:ph type="body" sz="quarter" idx="13"/>
          </p:nvPr>
        </p:nvSpPr>
        <p:spPr>
          <a:xfrm>
            <a:off x="6203952" y="2344257"/>
            <a:ext cx="5400675"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390440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2 Title + 2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6" name="Pladsholder til tekst 10">
            <a:extLst>
              <a:ext uri="{FF2B5EF4-FFF2-40B4-BE49-F238E27FC236}">
                <a16:creationId xmlns:a16="http://schemas.microsoft.com/office/drawing/2014/main" id="{AE93DA69-E7DF-F9C9-6FAB-2B84C65C3A8A}"/>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5400675" cy="3532667"/>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DD2FCFA7-D126-C60D-73E3-0AB79A24AE13}"/>
              </a:ext>
            </a:extLst>
          </p:cNvPr>
          <p:cNvSpPr>
            <a:spLocks noGrp="1"/>
          </p:cNvSpPr>
          <p:nvPr>
            <p:ph type="body" sz="quarter" idx="13"/>
          </p:nvPr>
        </p:nvSpPr>
        <p:spPr>
          <a:xfrm>
            <a:off x="6203952" y="2344257"/>
            <a:ext cx="5400675"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38013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1 Title + 2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11" name="Pladsholder til tekst 10">
            <a:extLst>
              <a:ext uri="{FF2B5EF4-FFF2-40B4-BE49-F238E27FC236}">
                <a16:creationId xmlns:a16="http://schemas.microsoft.com/office/drawing/2014/main" id="{E50EFFB4-54D7-0DC8-744D-40D6C51826D3}"/>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2" name="Pladsholder til tekst 10">
            <a:extLst>
              <a:ext uri="{FF2B5EF4-FFF2-40B4-BE49-F238E27FC236}">
                <a16:creationId xmlns:a16="http://schemas.microsoft.com/office/drawing/2014/main" id="{0CA9C339-4B91-0459-F36C-D949C092F21E}"/>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5" name="Pladsholder til tekst 5">
            <a:extLst>
              <a:ext uri="{FF2B5EF4-FFF2-40B4-BE49-F238E27FC236}">
                <a16:creationId xmlns:a16="http://schemas.microsoft.com/office/drawing/2014/main" id="{E78BD407-C38D-8E40-79D8-63D4C08590F6}"/>
              </a:ext>
            </a:extLst>
          </p:cNvPr>
          <p:cNvSpPr>
            <a:spLocks noGrp="1"/>
          </p:cNvSpPr>
          <p:nvPr>
            <p:ph type="body" sz="quarter" idx="12"/>
          </p:nvPr>
        </p:nvSpPr>
        <p:spPr>
          <a:xfrm>
            <a:off x="587375" y="2344258"/>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E8AEEF6F-9960-D2F3-5097-AD15AFACB091}"/>
              </a:ext>
            </a:extLst>
          </p:cNvPr>
          <p:cNvSpPr>
            <a:spLocks noGrp="1"/>
          </p:cNvSpPr>
          <p:nvPr>
            <p:ph type="body" sz="quarter" idx="13"/>
          </p:nvPr>
        </p:nvSpPr>
        <p:spPr>
          <a:xfrm>
            <a:off x="6203952" y="2344257"/>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2AEF9DE4-04DF-CF1D-AC73-4DB24E11B724}"/>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720513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7-2 Title + 2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11" name="Pladsholder til tekst 10">
            <a:extLst>
              <a:ext uri="{FF2B5EF4-FFF2-40B4-BE49-F238E27FC236}">
                <a16:creationId xmlns:a16="http://schemas.microsoft.com/office/drawing/2014/main" id="{E50EFFB4-54D7-0DC8-744D-40D6C51826D3}"/>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2" name="Pladsholder til tekst 10">
            <a:extLst>
              <a:ext uri="{FF2B5EF4-FFF2-40B4-BE49-F238E27FC236}">
                <a16:creationId xmlns:a16="http://schemas.microsoft.com/office/drawing/2014/main" id="{0CA9C339-4B91-0459-F36C-D949C092F21E}"/>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5" name="Pladsholder til tekst 5">
            <a:extLst>
              <a:ext uri="{FF2B5EF4-FFF2-40B4-BE49-F238E27FC236}">
                <a16:creationId xmlns:a16="http://schemas.microsoft.com/office/drawing/2014/main" id="{E78BD407-C38D-8E40-79D8-63D4C08590F6}"/>
              </a:ext>
            </a:extLst>
          </p:cNvPr>
          <p:cNvSpPr>
            <a:spLocks noGrp="1"/>
          </p:cNvSpPr>
          <p:nvPr>
            <p:ph type="body" sz="quarter" idx="12"/>
          </p:nvPr>
        </p:nvSpPr>
        <p:spPr>
          <a:xfrm>
            <a:off x="587375" y="2344258"/>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E8AEEF6F-9960-D2F3-5097-AD15AFACB091}"/>
              </a:ext>
            </a:extLst>
          </p:cNvPr>
          <p:cNvSpPr>
            <a:spLocks noGrp="1"/>
          </p:cNvSpPr>
          <p:nvPr>
            <p:ph type="body" sz="quarter" idx="13"/>
          </p:nvPr>
        </p:nvSpPr>
        <p:spPr>
          <a:xfrm>
            <a:off x="6203952" y="2344257"/>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2AEF9DE4-04DF-CF1D-AC73-4DB24E11B724}"/>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81843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1 Title + 3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p>
            <a:pPr lvl="0"/>
            <a:r>
              <a:rPr lang="en-GB"/>
              <a:t>Click to edit Master text styles</a:t>
            </a:r>
          </a:p>
        </p:txBody>
      </p:sp>
    </p:spTree>
    <p:extLst>
      <p:ext uri="{BB962C8B-B14F-4D97-AF65-F5344CB8AC3E}">
        <p14:creationId xmlns:p14="http://schemas.microsoft.com/office/powerpoint/2010/main" val="360812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2 Title + 3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p>
            <a:pPr lvl="0"/>
            <a:r>
              <a:rPr lang="en-GB"/>
              <a:t>Click to edit Master text styles</a:t>
            </a:r>
          </a:p>
        </p:txBody>
      </p:sp>
    </p:spTree>
    <p:extLst>
      <p:ext uri="{BB962C8B-B14F-4D97-AF65-F5344CB8AC3E}">
        <p14:creationId xmlns:p14="http://schemas.microsoft.com/office/powerpoint/2010/main" val="3906554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9-1 Title + 3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6" name="Grafik 2">
            <a:extLst>
              <a:ext uri="{FF2B5EF4-FFF2-40B4-BE49-F238E27FC236}">
                <a16:creationId xmlns:a16="http://schemas.microsoft.com/office/drawing/2014/main" id="{88853277-6884-9389-F2D7-14767D43815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154233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9-2 Title + 3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6" name="Grafik 2">
            <a:extLst>
              <a:ext uri="{FF2B5EF4-FFF2-40B4-BE49-F238E27FC236}">
                <a16:creationId xmlns:a16="http://schemas.microsoft.com/office/drawing/2014/main" id="{88853277-6884-9389-F2D7-14767D43815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57301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03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94B01C-1841-D8C4-C836-E99FA430C457}"/>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title</a:t>
            </a:r>
            <a:endParaRPr lang="da-DK" dirty="0"/>
          </a:p>
        </p:txBody>
      </p:sp>
      <p:sp>
        <p:nvSpPr>
          <p:cNvPr id="7" name="Text Placeholder 3">
            <a:extLst>
              <a:ext uri="{FF2B5EF4-FFF2-40B4-BE49-F238E27FC236}">
                <a16:creationId xmlns:a16="http://schemas.microsoft.com/office/drawing/2014/main" id="{8A81CCAE-5060-29CE-8A39-F219A4B5A223}"/>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
        <p:nvSpPr>
          <p:cNvPr id="2" name="Grafik 2">
            <a:extLst>
              <a:ext uri="{FF2B5EF4-FFF2-40B4-BE49-F238E27FC236}">
                <a16:creationId xmlns:a16="http://schemas.microsoft.com/office/drawing/2014/main" id="{6C945179-9B66-E3D4-2435-AA86419C313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21569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1 Title + 4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p>
            <a:pPr lvl="0"/>
            <a:r>
              <a:rPr lang="en-GB"/>
              <a:t>Click to edit Master text styles</a:t>
            </a:r>
          </a:p>
        </p:txBody>
      </p:sp>
    </p:spTree>
    <p:extLst>
      <p:ext uri="{BB962C8B-B14F-4D97-AF65-F5344CB8AC3E}">
        <p14:creationId xmlns:p14="http://schemas.microsoft.com/office/powerpoint/2010/main" val="16129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2 Title + 4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tx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p>
            <a:pPr lvl="0"/>
            <a:r>
              <a:rPr lang="en-GB"/>
              <a:t>Click to edit Master text styles</a:t>
            </a:r>
          </a:p>
        </p:txBody>
      </p:sp>
    </p:spTree>
    <p:extLst>
      <p:ext uri="{BB962C8B-B14F-4D97-AF65-F5344CB8AC3E}">
        <p14:creationId xmlns:p14="http://schemas.microsoft.com/office/powerpoint/2010/main" val="4048850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1-1 Title + 4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lvl1pP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lvl1pPr>
              <a:defRPr>
                <a:solidFill>
                  <a:schemeClr val="bg1"/>
                </a:solidFill>
              </a:defRPr>
            </a:lvl1p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lvl1pPr>
              <a:defRPr>
                <a:solidFill>
                  <a:schemeClr val="bg1"/>
                </a:solidFill>
              </a:defRPr>
            </a:lvl1p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lvl1pPr>
              <a:defRPr>
                <a:solidFill>
                  <a:schemeClr val="bg1"/>
                </a:solidFill>
              </a:defRPr>
            </a:lvl1pPr>
          </a:lstStyle>
          <a:p>
            <a:pPr lvl="0"/>
            <a:r>
              <a:rPr lang="en-GB"/>
              <a:t>Click to edit Master text styles</a:t>
            </a:r>
          </a:p>
        </p:txBody>
      </p:sp>
      <p:sp>
        <p:nvSpPr>
          <p:cNvPr id="3" name="Grafik 2">
            <a:extLst>
              <a:ext uri="{FF2B5EF4-FFF2-40B4-BE49-F238E27FC236}">
                <a16:creationId xmlns:a16="http://schemas.microsoft.com/office/drawing/2014/main" id="{9C4C9BBF-81AA-7325-F4D2-33174901B16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0212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1-2 Title + 4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dirty="0"/>
              <a:t>Click to edit title</a:t>
            </a:r>
            <a:endParaRPr lang="da-DK" dirty="0"/>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lvl1pP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lvl1pPr>
              <a:defRPr>
                <a:solidFill>
                  <a:schemeClr val="bg1"/>
                </a:solidFill>
              </a:defRPr>
            </a:lvl1p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lvl1pPr>
              <a:defRPr>
                <a:solidFill>
                  <a:schemeClr val="bg1"/>
                </a:solidFill>
              </a:defRPr>
            </a:lvl1p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bg1"/>
                </a:solidFill>
                <a:latin typeface="+mj-lt"/>
              </a:defRPr>
            </a:lvl1pPr>
          </a:lstStyle>
          <a:p>
            <a:pPr lvl="0"/>
            <a:r>
              <a:rPr lang="da-DK" dirty="0" err="1"/>
              <a:t>Click</a:t>
            </a:r>
            <a:r>
              <a:rPr lang="da-DK" dirty="0"/>
              <a:t> to </a:t>
            </a:r>
            <a:r>
              <a:rPr lang="da-DK" dirty="0" err="1"/>
              <a:t>add</a:t>
            </a:r>
            <a:r>
              <a:rPr lang="da-DK" dirty="0"/>
              <a:t> </a:t>
            </a:r>
            <a:r>
              <a:rPr lang="da-DK" dirty="0" err="1"/>
              <a:t>subtitle</a:t>
            </a:r>
            <a:endParaRPr lang="da-DK" dirty="0"/>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lvl1pPr>
              <a:defRPr>
                <a:solidFill>
                  <a:schemeClr val="bg1"/>
                </a:solidFill>
              </a:defRPr>
            </a:lvl1pPr>
          </a:lstStyle>
          <a:p>
            <a:pPr lvl="0"/>
            <a:r>
              <a:rPr lang="en-GB"/>
              <a:t>Click to edit Master text styles</a:t>
            </a:r>
          </a:p>
        </p:txBody>
      </p:sp>
      <p:sp>
        <p:nvSpPr>
          <p:cNvPr id="3" name="Grafik 2">
            <a:extLst>
              <a:ext uri="{FF2B5EF4-FFF2-40B4-BE49-F238E27FC236}">
                <a16:creationId xmlns:a16="http://schemas.microsoft.com/office/drawing/2014/main" id="{9C4C9BBF-81AA-7325-F4D2-33174901B16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396756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Title + text and image">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3951" y="476251"/>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476249"/>
            <a:ext cx="4464051" cy="1368425"/>
          </a:xfrm>
          <a:prstGeom prst="rect">
            <a:avLst/>
          </a:prstGeom>
        </p:spPr>
        <p:txBody>
          <a:bodyPr/>
          <a:lstStyle>
            <a:lvl1pPr>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26E646C9-9A48-33EA-D7F6-6C10413FD4D3}"/>
              </a:ext>
            </a:extLst>
          </p:cNvPr>
          <p:cNvSpPr>
            <a:spLocks noGrp="1"/>
          </p:cNvSpPr>
          <p:nvPr>
            <p:ph type="body" sz="quarter" idx="13"/>
          </p:nvPr>
        </p:nvSpPr>
        <p:spPr>
          <a:xfrm>
            <a:off x="587376" y="2492375"/>
            <a:ext cx="4464049" cy="3384550"/>
          </a:xfrm>
        </p:spPr>
        <p:txBody>
          <a:bodyPr/>
          <a:lstStyle/>
          <a:p>
            <a:pPr lvl="0"/>
            <a:r>
              <a:rPr lang="en-GB"/>
              <a:t>Click to edit Master text styles</a:t>
            </a:r>
          </a:p>
        </p:txBody>
      </p:sp>
      <p:sp>
        <p:nvSpPr>
          <p:cNvPr id="5" name="Text Placeholder 3">
            <a:extLst>
              <a:ext uri="{FF2B5EF4-FFF2-40B4-BE49-F238E27FC236}">
                <a16:creationId xmlns:a16="http://schemas.microsoft.com/office/drawing/2014/main" id="{EA35BEAD-B40F-B10E-9B82-480DCCE9CFCC}"/>
              </a:ext>
            </a:extLst>
          </p:cNvPr>
          <p:cNvSpPr>
            <a:spLocks noGrp="1"/>
          </p:cNvSpPr>
          <p:nvPr>
            <p:ph type="body" sz="quarter" idx="11" hasCustomPrompt="1"/>
          </p:nvPr>
        </p:nvSpPr>
        <p:spPr>
          <a:xfrm>
            <a:off x="591980" y="271145"/>
            <a:ext cx="4459446" cy="205105"/>
          </a:xfrm>
        </p:spPr>
        <p:txBody>
          <a:bodyPr/>
          <a:lstStyle>
            <a:lvl1pPr marL="0" indent="0">
              <a:buNone/>
              <a:defRPr>
                <a:solidFill>
                  <a:schemeClr val="tx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957416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3 Title + text and image, black">
    <p:bg>
      <p:bgPr>
        <a:solidFill>
          <a:schemeClr val="tx1"/>
        </a:solid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3951" y="476251"/>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4464050"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1FAF7D83-8CBD-5244-03F9-C0408F2EA6D0}"/>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A31E3F8C-DECA-873B-691F-DB6A191179E4}"/>
              </a:ext>
            </a:extLst>
          </p:cNvPr>
          <p:cNvSpPr>
            <a:spLocks noGrp="1"/>
          </p:cNvSpPr>
          <p:nvPr>
            <p:ph type="body" sz="quarter" idx="13"/>
          </p:nvPr>
        </p:nvSpPr>
        <p:spPr>
          <a:xfrm>
            <a:off x="587376" y="2492375"/>
            <a:ext cx="4464050"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18395E44-A071-3E80-2A1E-98DEE4FF80A4}"/>
              </a:ext>
            </a:extLst>
          </p:cNvPr>
          <p:cNvSpPr>
            <a:spLocks noGrp="1"/>
          </p:cNvSpPr>
          <p:nvPr>
            <p:ph type="body" sz="quarter" idx="11" hasCustomPrompt="1"/>
          </p:nvPr>
        </p:nvSpPr>
        <p:spPr>
          <a:xfrm>
            <a:off x="591980" y="271145"/>
            <a:ext cx="4459446" cy="205105"/>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449867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 Title + image and text">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7375" y="476250"/>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7140575" y="495300"/>
            <a:ext cx="4464050" cy="1368425"/>
          </a:xfrm>
          <a:prstGeom prst="rect">
            <a:avLst/>
          </a:prstGeom>
        </p:spPr>
        <p:txBody>
          <a:bodyPr/>
          <a:lstStyle>
            <a:lvl1pPr>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91F690FA-7C6A-AAAA-FD84-AE2DCE52D4BE}"/>
              </a:ext>
            </a:extLst>
          </p:cNvPr>
          <p:cNvSpPr>
            <a:spLocks noGrp="1"/>
          </p:cNvSpPr>
          <p:nvPr>
            <p:ph type="body" sz="quarter" idx="13"/>
          </p:nvPr>
        </p:nvSpPr>
        <p:spPr>
          <a:xfrm>
            <a:off x="7140575" y="2492375"/>
            <a:ext cx="4464050" cy="3384550"/>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89906437-2C38-A98C-F498-7933B3AE511C}"/>
              </a:ext>
            </a:extLst>
          </p:cNvPr>
          <p:cNvSpPr>
            <a:spLocks noGrp="1"/>
          </p:cNvSpPr>
          <p:nvPr>
            <p:ph type="body" sz="quarter" idx="11" hasCustomPrompt="1"/>
          </p:nvPr>
        </p:nvSpPr>
        <p:spPr>
          <a:xfrm>
            <a:off x="7140575" y="271145"/>
            <a:ext cx="4464050" cy="205106"/>
          </a:xfrm>
        </p:spPr>
        <p:txBody>
          <a:bodyPr/>
          <a:lstStyle>
            <a:lvl1pPr marL="0" indent="0">
              <a:buNone/>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260227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5 Title + image and text, black">
    <p:bg>
      <p:bgPr>
        <a:solidFill>
          <a:schemeClr val="tx1"/>
        </a:solid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7375" y="476250"/>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7140575" y="495300"/>
            <a:ext cx="4464050"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19FE51B5-3CE6-8594-D088-1EF761658CC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F154E187-72FE-6FDE-B86A-D15B9A963816}"/>
              </a:ext>
            </a:extLst>
          </p:cNvPr>
          <p:cNvSpPr>
            <a:spLocks noGrp="1"/>
          </p:cNvSpPr>
          <p:nvPr>
            <p:ph type="body" sz="quarter" idx="13"/>
          </p:nvPr>
        </p:nvSpPr>
        <p:spPr>
          <a:xfrm>
            <a:off x="7140575" y="2494938"/>
            <a:ext cx="4464050"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BC1984D3-66F7-4805-13D6-AD17A8E3148E}"/>
              </a:ext>
            </a:extLst>
          </p:cNvPr>
          <p:cNvSpPr>
            <a:spLocks noGrp="1"/>
          </p:cNvSpPr>
          <p:nvPr>
            <p:ph type="body" sz="quarter" idx="11" hasCustomPrompt="1"/>
          </p:nvPr>
        </p:nvSpPr>
        <p:spPr>
          <a:xfrm>
            <a:off x="7140575" y="271145"/>
            <a:ext cx="4464050" cy="205106"/>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36719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 Title + text in black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1344595"/>
            <a:ext cx="5770563" cy="4537075"/>
          </a:xfrm>
          <a:prstGeom prst="roundRect">
            <a:avLst>
              <a:gd name="adj" fmla="val 116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44625" y="477325"/>
            <a:ext cx="5760000" cy="45360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947738" y="1844675"/>
            <a:ext cx="4464050" cy="652445"/>
          </a:xfrm>
          <a:prstGeom prst="rect">
            <a:avLst/>
          </a:prstGeom>
        </p:spPr>
        <p:txBody>
          <a:bodyPr/>
          <a:lstStyle>
            <a:lvl1pPr>
              <a:lnSpc>
                <a:spcPct val="100000"/>
              </a:lnSpc>
              <a:defRPr sz="2400">
                <a:solidFill>
                  <a:schemeClr val="bg1"/>
                </a:solidFill>
              </a:defRPr>
            </a:lvl1pPr>
          </a:lstStyle>
          <a:p>
            <a:r>
              <a:rPr lang="en-GB" dirty="0"/>
              <a:t>Click to edit</a:t>
            </a:r>
            <a:endParaRPr lang="da-DK" dirty="0"/>
          </a:p>
        </p:txBody>
      </p:sp>
      <p:sp>
        <p:nvSpPr>
          <p:cNvPr id="6" name="Pladsholder til tekst 5">
            <a:extLst>
              <a:ext uri="{FF2B5EF4-FFF2-40B4-BE49-F238E27FC236}">
                <a16:creationId xmlns:a16="http://schemas.microsoft.com/office/drawing/2014/main" id="{0D083F92-3DE3-E528-628D-844205B93F89}"/>
              </a:ext>
            </a:extLst>
          </p:cNvPr>
          <p:cNvSpPr>
            <a:spLocks noGrp="1"/>
          </p:cNvSpPr>
          <p:nvPr>
            <p:ph type="body" sz="quarter" idx="13"/>
          </p:nvPr>
        </p:nvSpPr>
        <p:spPr>
          <a:xfrm>
            <a:off x="946887" y="2497119"/>
            <a:ext cx="44640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1542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7 Title + text in white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1344595"/>
            <a:ext cx="5770563" cy="4537075"/>
          </a:xfrm>
          <a:prstGeom prst="roundRect">
            <a:avLst>
              <a:gd name="adj" fmla="val 11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44625" y="477325"/>
            <a:ext cx="5760000" cy="45360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947738" y="1844675"/>
            <a:ext cx="4464050" cy="652445"/>
          </a:xfrm>
          <a:prstGeom prst="rect">
            <a:avLst/>
          </a:prstGeom>
        </p:spPr>
        <p:txBody>
          <a:bodyPr/>
          <a:lstStyle>
            <a:lvl1pPr>
              <a:lnSpc>
                <a:spcPct val="100000"/>
              </a:lnSpc>
              <a:defRPr sz="2400"/>
            </a:lvl1pPr>
          </a:lstStyle>
          <a:p>
            <a:r>
              <a:rPr lang="en-GB" dirty="0"/>
              <a:t>Click to edit</a:t>
            </a:r>
            <a:endParaRPr lang="da-DK" dirty="0"/>
          </a:p>
        </p:txBody>
      </p:sp>
      <p:sp>
        <p:nvSpPr>
          <p:cNvPr id="3" name="Pladsholder til tekst 5">
            <a:extLst>
              <a:ext uri="{FF2B5EF4-FFF2-40B4-BE49-F238E27FC236}">
                <a16:creationId xmlns:a16="http://schemas.microsoft.com/office/drawing/2014/main" id="{DFD637A3-A9ED-018F-FE85-010B410DA8D9}"/>
              </a:ext>
            </a:extLst>
          </p:cNvPr>
          <p:cNvSpPr>
            <a:spLocks noGrp="1"/>
          </p:cNvSpPr>
          <p:nvPr>
            <p:ph type="body" sz="quarter" idx="13"/>
          </p:nvPr>
        </p:nvSpPr>
        <p:spPr>
          <a:xfrm>
            <a:off x="946887" y="2497119"/>
            <a:ext cx="4464050" cy="3019443"/>
          </a:xfrm>
        </p:spPr>
        <p:txBody>
          <a:bodyPr/>
          <a:lstStyle/>
          <a:p>
            <a:pPr lvl="0"/>
            <a:r>
              <a:rPr lang="en-GB"/>
              <a:t>Click to edit Master text styles</a:t>
            </a:r>
          </a:p>
        </p:txBody>
      </p:sp>
      <p:sp>
        <p:nvSpPr>
          <p:cNvPr id="5" name="Grafik 2">
            <a:extLst>
              <a:ext uri="{FF2B5EF4-FFF2-40B4-BE49-F238E27FC236}">
                <a16:creationId xmlns:a16="http://schemas.microsoft.com/office/drawing/2014/main" id="{FB8BA8B0-57C4-F182-7ACE-3F4F8E06276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10548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4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10086A-0EF3-9E2D-8079-A40D85859A10}"/>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title</a:t>
            </a:r>
            <a:endParaRPr lang="da-DK" dirty="0"/>
          </a:p>
        </p:txBody>
      </p:sp>
      <p:sp>
        <p:nvSpPr>
          <p:cNvPr id="7" name="Text Placeholder 3">
            <a:extLst>
              <a:ext uri="{FF2B5EF4-FFF2-40B4-BE49-F238E27FC236}">
                <a16:creationId xmlns:a16="http://schemas.microsoft.com/office/drawing/2014/main" id="{9674CA37-F3E2-D1F4-BBB4-770DF3F55FAA}"/>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
        <p:nvSpPr>
          <p:cNvPr id="2" name="Grafik 2">
            <a:extLst>
              <a:ext uri="{FF2B5EF4-FFF2-40B4-BE49-F238E27FC236}">
                <a16:creationId xmlns:a16="http://schemas.microsoft.com/office/drawing/2014/main" id="{3845D410-586B-82F8-BCA7-6EC82BCEE75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025059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 Title + 2 column text in black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981075"/>
            <a:ext cx="11017250" cy="4900595"/>
          </a:xfrm>
          <a:prstGeom prst="roundRect">
            <a:avLst>
              <a:gd name="adj" fmla="val 1092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1308100" y="1484313"/>
            <a:ext cx="9575800" cy="865187"/>
          </a:xfrm>
          <a:prstGeom prst="rect">
            <a:avLst/>
          </a:prstGeom>
        </p:spPr>
        <p:txBody>
          <a:bodyPr/>
          <a:lstStyle>
            <a:lvl1pPr>
              <a:lnSpc>
                <a:spcPct val="100000"/>
              </a:lnSpc>
              <a:defRPr sz="2400">
                <a:solidFill>
                  <a:schemeClr val="bg1"/>
                </a:solidFill>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DA3FB3DD-4CDE-6AEB-8EA5-CA819DFA4273}"/>
              </a:ext>
            </a:extLst>
          </p:cNvPr>
          <p:cNvSpPr>
            <a:spLocks noGrp="1"/>
          </p:cNvSpPr>
          <p:nvPr>
            <p:ph type="body" sz="quarter" idx="13"/>
          </p:nvPr>
        </p:nvSpPr>
        <p:spPr>
          <a:xfrm>
            <a:off x="1308100" y="2354245"/>
            <a:ext cx="46799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8" name="Pladsholder til tekst 5">
            <a:extLst>
              <a:ext uri="{FF2B5EF4-FFF2-40B4-BE49-F238E27FC236}">
                <a16:creationId xmlns:a16="http://schemas.microsoft.com/office/drawing/2014/main" id="{F886F7E8-7F73-D51C-A7B9-C30013CA9587}"/>
              </a:ext>
            </a:extLst>
          </p:cNvPr>
          <p:cNvSpPr>
            <a:spLocks noGrp="1"/>
          </p:cNvSpPr>
          <p:nvPr>
            <p:ph type="body" sz="quarter" idx="14"/>
          </p:nvPr>
        </p:nvSpPr>
        <p:spPr>
          <a:xfrm>
            <a:off x="6203950" y="2354245"/>
            <a:ext cx="46799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50853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9 Title + 2 column text in whit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981075"/>
            <a:ext cx="11017250" cy="4900595"/>
          </a:xfrm>
          <a:prstGeom prst="roundRect">
            <a:avLst>
              <a:gd name="adj" fmla="val 109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1308100" y="1484313"/>
            <a:ext cx="9575800" cy="865187"/>
          </a:xfrm>
          <a:prstGeom prst="rect">
            <a:avLst/>
          </a:prstGeom>
        </p:spPr>
        <p:txBody>
          <a:bodyPr/>
          <a:lstStyle>
            <a:lvl1pPr>
              <a:lnSpc>
                <a:spcPct val="100000"/>
              </a:lnSpc>
              <a:defRPr sz="2400"/>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7A334A9B-1309-DFC5-866D-1F066E17567A}"/>
              </a:ext>
            </a:extLst>
          </p:cNvPr>
          <p:cNvSpPr>
            <a:spLocks noGrp="1"/>
          </p:cNvSpPr>
          <p:nvPr>
            <p:ph type="body" sz="quarter" idx="13"/>
          </p:nvPr>
        </p:nvSpPr>
        <p:spPr>
          <a:xfrm>
            <a:off x="1308100" y="2354245"/>
            <a:ext cx="4679950" cy="3019443"/>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003D0476-6E3F-DB5A-4DC8-44AFEA1BB408}"/>
              </a:ext>
            </a:extLst>
          </p:cNvPr>
          <p:cNvSpPr>
            <a:spLocks noGrp="1"/>
          </p:cNvSpPr>
          <p:nvPr>
            <p:ph type="body" sz="quarter" idx="14"/>
          </p:nvPr>
        </p:nvSpPr>
        <p:spPr>
          <a:xfrm>
            <a:off x="6203950" y="2354245"/>
            <a:ext cx="4679950" cy="3019443"/>
          </a:xfrm>
        </p:spPr>
        <p:txBody>
          <a:bodyPr/>
          <a:lstStyle/>
          <a:p>
            <a:pPr lvl="0"/>
            <a:r>
              <a:rPr lang="en-GB"/>
              <a:t>Click to edit Master text styles</a:t>
            </a:r>
          </a:p>
        </p:txBody>
      </p:sp>
      <p:sp>
        <p:nvSpPr>
          <p:cNvPr id="5" name="Grafik 2">
            <a:extLst>
              <a:ext uri="{FF2B5EF4-FFF2-40B4-BE49-F238E27FC236}">
                <a16:creationId xmlns:a16="http://schemas.microsoft.com/office/drawing/2014/main" id="{4DFD2E31-6E63-EDB3-7EBE-96DD8A47306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54811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0 Title + text and image ">
    <p:bg>
      <p:bgPr>
        <a:solidFill>
          <a:schemeClr val="bg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6924675" y="0"/>
            <a:ext cx="6325499" cy="6858000"/>
          </a:xfrm>
          <a:custGeom>
            <a:avLst/>
            <a:gdLst>
              <a:gd name="connsiteX0" fmla="*/ 4444291 w 6325499"/>
              <a:gd name="connsiteY0" fmla="*/ 6302927 h 6858000"/>
              <a:gd name="connsiteX1" fmla="*/ 4444291 w 6325499"/>
              <a:gd name="connsiteY1" fmla="*/ 6313451 h 6858000"/>
              <a:gd name="connsiteX2" fmla="*/ 4404080 w 6325499"/>
              <a:gd name="connsiteY2" fmla="*/ 6354536 h 6858000"/>
              <a:gd name="connsiteX3" fmla="*/ 4376571 w 6325499"/>
              <a:gd name="connsiteY3" fmla="*/ 6334003 h 6858000"/>
              <a:gd name="connsiteX4" fmla="*/ 4376553 w 6325499"/>
              <a:gd name="connsiteY4" fmla="*/ 6334003 h 6858000"/>
              <a:gd name="connsiteX5" fmla="*/ 4424713 w 6325499"/>
              <a:gd name="connsiteY5" fmla="*/ 6303976 h 6858000"/>
              <a:gd name="connsiteX6" fmla="*/ 4007709 w 6325499"/>
              <a:gd name="connsiteY6" fmla="*/ 6234980 h 6858000"/>
              <a:gd name="connsiteX7" fmla="*/ 4059048 w 6325499"/>
              <a:gd name="connsiteY7" fmla="*/ 6292385 h 6858000"/>
              <a:gd name="connsiteX8" fmla="*/ 4007709 w 6325499"/>
              <a:gd name="connsiteY8" fmla="*/ 6349789 h 6858000"/>
              <a:gd name="connsiteX9" fmla="*/ 3956905 w 6325499"/>
              <a:gd name="connsiteY9" fmla="*/ 6292385 h 6858000"/>
              <a:gd name="connsiteX10" fmla="*/ 4007709 w 6325499"/>
              <a:gd name="connsiteY10" fmla="*/ 6234980 h 6858000"/>
              <a:gd name="connsiteX11" fmla="*/ 4214621 w 6325499"/>
              <a:gd name="connsiteY11" fmla="*/ 6234464 h 6858000"/>
              <a:gd name="connsiteX12" fmla="*/ 4267014 w 6325499"/>
              <a:gd name="connsiteY12" fmla="*/ 6292918 h 6858000"/>
              <a:gd name="connsiteX13" fmla="*/ 4214621 w 6325499"/>
              <a:gd name="connsiteY13" fmla="*/ 6351372 h 6858000"/>
              <a:gd name="connsiteX14" fmla="*/ 4161709 w 6325499"/>
              <a:gd name="connsiteY14" fmla="*/ 6292918 h 6858000"/>
              <a:gd name="connsiteX15" fmla="*/ 4214621 w 6325499"/>
              <a:gd name="connsiteY15" fmla="*/ 6234464 h 6858000"/>
              <a:gd name="connsiteX16" fmla="*/ 4484501 w 6325499"/>
              <a:gd name="connsiteY16" fmla="*/ 6201291 h 6858000"/>
              <a:gd name="connsiteX17" fmla="*/ 4561243 w 6325499"/>
              <a:gd name="connsiteY17" fmla="*/ 6378767 h 6858000"/>
              <a:gd name="connsiteX18" fmla="*/ 4557545 w 6325499"/>
              <a:gd name="connsiteY18" fmla="*/ 6387194 h 6858000"/>
              <a:gd name="connsiteX19" fmla="*/ 4514155 w 6325499"/>
              <a:gd name="connsiteY19" fmla="*/ 6418270 h 6858000"/>
              <a:gd name="connsiteX20" fmla="*/ 4495630 w 6325499"/>
              <a:gd name="connsiteY20" fmla="*/ 6415639 h 6858000"/>
              <a:gd name="connsiteX21" fmla="*/ 4495630 w 6325499"/>
              <a:gd name="connsiteY21" fmla="*/ 6453559 h 6858000"/>
              <a:gd name="connsiteX22" fmla="*/ 4519442 w 6325499"/>
              <a:gd name="connsiteY22" fmla="*/ 6456190 h 6858000"/>
              <a:gd name="connsiteX23" fmla="*/ 4604115 w 6325499"/>
              <a:gd name="connsiteY23" fmla="*/ 6385096 h 6858000"/>
              <a:gd name="connsiteX24" fmla="*/ 4678731 w 6325499"/>
              <a:gd name="connsiteY24" fmla="*/ 6201291 h 6858000"/>
              <a:gd name="connsiteX25" fmla="*/ 4629517 w 6325499"/>
              <a:gd name="connsiteY25" fmla="*/ 6201291 h 6858000"/>
              <a:gd name="connsiteX26" fmla="*/ 4584537 w 6325499"/>
              <a:gd name="connsiteY26" fmla="*/ 6331905 h 6858000"/>
              <a:gd name="connsiteX27" fmla="*/ 4533733 w 6325499"/>
              <a:gd name="connsiteY27" fmla="*/ 6201291 h 6858000"/>
              <a:gd name="connsiteX28" fmla="*/ 4533715 w 6325499"/>
              <a:gd name="connsiteY28" fmla="*/ 6201291 h 6858000"/>
              <a:gd name="connsiteX29" fmla="*/ 4007709 w 6325499"/>
              <a:gd name="connsiteY29" fmla="*/ 6197593 h 6858000"/>
              <a:gd name="connsiteX30" fmla="*/ 3911925 w 6325499"/>
              <a:gd name="connsiteY30" fmla="*/ 6292385 h 6858000"/>
              <a:gd name="connsiteX31" fmla="*/ 4007709 w 6325499"/>
              <a:gd name="connsiteY31" fmla="*/ 6387176 h 6858000"/>
              <a:gd name="connsiteX32" fmla="*/ 4104028 w 6325499"/>
              <a:gd name="connsiteY32" fmla="*/ 6292385 h 6858000"/>
              <a:gd name="connsiteX33" fmla="*/ 4007709 w 6325499"/>
              <a:gd name="connsiteY33" fmla="*/ 6197593 h 6858000"/>
              <a:gd name="connsiteX34" fmla="*/ 4405670 w 6325499"/>
              <a:gd name="connsiteY34" fmla="*/ 6197575 h 6858000"/>
              <a:gd name="connsiteX35" fmla="*/ 4323641 w 6325499"/>
              <a:gd name="connsiteY35" fmla="*/ 6268153 h 6858000"/>
              <a:gd name="connsiteX36" fmla="*/ 4323641 w 6325499"/>
              <a:gd name="connsiteY36" fmla="*/ 6268171 h 6858000"/>
              <a:gd name="connsiteX37" fmla="*/ 4364924 w 6325499"/>
              <a:gd name="connsiteY37" fmla="*/ 6272384 h 6858000"/>
              <a:gd name="connsiteX38" fmla="*/ 4405134 w 6325499"/>
              <a:gd name="connsiteY38" fmla="*/ 6234464 h 6858000"/>
              <a:gd name="connsiteX39" fmla="*/ 4442701 w 6325499"/>
              <a:gd name="connsiteY39" fmla="*/ 6271851 h 6858000"/>
              <a:gd name="connsiteX40" fmla="*/ 4442701 w 6325499"/>
              <a:gd name="connsiteY40" fmla="*/ 6275531 h 6858000"/>
              <a:gd name="connsiteX41" fmla="*/ 4422069 w 6325499"/>
              <a:gd name="connsiteY41" fmla="*/ 6276580 h 6858000"/>
              <a:gd name="connsiteX42" fmla="*/ 4332627 w 6325499"/>
              <a:gd name="connsiteY42" fmla="*/ 6337149 h 6858000"/>
              <a:gd name="connsiteX43" fmla="*/ 4391898 w 6325499"/>
              <a:gd name="connsiteY43" fmla="*/ 6387176 h 6858000"/>
              <a:gd name="connsiteX44" fmla="*/ 4445881 w 6325499"/>
              <a:gd name="connsiteY44" fmla="*/ 6356101 h 6858000"/>
              <a:gd name="connsiteX45" fmla="*/ 4445881 w 6325499"/>
              <a:gd name="connsiteY45" fmla="*/ 6383478 h 6858000"/>
              <a:gd name="connsiteX46" fmla="*/ 4487163 w 6325499"/>
              <a:gd name="connsiteY46" fmla="*/ 6383478 h 6858000"/>
              <a:gd name="connsiteX47" fmla="*/ 4487163 w 6325499"/>
              <a:gd name="connsiteY47" fmla="*/ 6277096 h 6858000"/>
              <a:gd name="connsiteX48" fmla="*/ 4405670 w 6325499"/>
              <a:gd name="connsiteY48" fmla="*/ 6197575 h 6858000"/>
              <a:gd name="connsiteX49" fmla="*/ 3584935 w 6325499"/>
              <a:gd name="connsiteY49" fmla="*/ 6137557 h 6858000"/>
              <a:gd name="connsiteX50" fmla="*/ 3560069 w 6325499"/>
              <a:gd name="connsiteY50" fmla="*/ 6201291 h 6858000"/>
              <a:gd name="connsiteX51" fmla="*/ 3502388 w 6325499"/>
              <a:gd name="connsiteY51" fmla="*/ 6201291 h 6858000"/>
              <a:gd name="connsiteX52" fmla="*/ 3502388 w 6325499"/>
              <a:gd name="connsiteY52" fmla="*/ 6239211 h 6858000"/>
              <a:gd name="connsiteX53" fmla="*/ 3545778 w 6325499"/>
              <a:gd name="connsiteY53" fmla="*/ 6239211 h 6858000"/>
              <a:gd name="connsiteX54" fmla="*/ 3535721 w 6325499"/>
              <a:gd name="connsiteY54" fmla="*/ 6263958 h 6858000"/>
              <a:gd name="connsiteX55" fmla="*/ 3521430 w 6325499"/>
              <a:gd name="connsiteY55" fmla="*/ 6322945 h 6858000"/>
              <a:gd name="connsiteX56" fmla="*/ 3589169 w 6325499"/>
              <a:gd name="connsiteY56" fmla="*/ 6387194 h 6858000"/>
              <a:gd name="connsiteX57" fmla="*/ 3634685 w 6325499"/>
              <a:gd name="connsiteY57" fmla="*/ 6376136 h 6858000"/>
              <a:gd name="connsiteX58" fmla="*/ 3624109 w 6325499"/>
              <a:gd name="connsiteY58" fmla="*/ 6342429 h 6858000"/>
              <a:gd name="connsiteX59" fmla="*/ 3594474 w 6325499"/>
              <a:gd name="connsiteY59" fmla="*/ 6350323 h 6858000"/>
              <a:gd name="connsiteX60" fmla="*/ 3564839 w 6325499"/>
              <a:gd name="connsiteY60" fmla="*/ 6320296 h 6858000"/>
              <a:gd name="connsiteX61" fmla="*/ 3573842 w 6325499"/>
              <a:gd name="connsiteY61" fmla="*/ 6278696 h 6858000"/>
              <a:gd name="connsiteX62" fmla="*/ 3589186 w 6325499"/>
              <a:gd name="connsiteY62" fmla="*/ 6239193 h 6858000"/>
              <a:gd name="connsiteX63" fmla="*/ 3638329 w 6325499"/>
              <a:gd name="connsiteY63" fmla="*/ 6239193 h 6858000"/>
              <a:gd name="connsiteX64" fmla="*/ 3685953 w 6325499"/>
              <a:gd name="connsiteY64" fmla="*/ 6383496 h 6858000"/>
              <a:gd name="connsiteX65" fmla="*/ 3739400 w 6325499"/>
              <a:gd name="connsiteY65" fmla="*/ 6383496 h 6858000"/>
              <a:gd name="connsiteX66" fmla="*/ 3774323 w 6325499"/>
              <a:gd name="connsiteY66" fmla="*/ 6247620 h 6858000"/>
              <a:gd name="connsiteX67" fmla="*/ 3808728 w 6325499"/>
              <a:gd name="connsiteY67" fmla="*/ 6383496 h 6858000"/>
              <a:gd name="connsiteX68" fmla="*/ 3860586 w 6325499"/>
              <a:gd name="connsiteY68" fmla="*/ 6383496 h 6858000"/>
              <a:gd name="connsiteX69" fmla="*/ 3920910 w 6325499"/>
              <a:gd name="connsiteY69" fmla="*/ 6201273 h 6858000"/>
              <a:gd name="connsiteX70" fmla="*/ 3874876 w 6325499"/>
              <a:gd name="connsiteY70" fmla="*/ 6201273 h 6858000"/>
              <a:gd name="connsiteX71" fmla="*/ 3834666 w 6325499"/>
              <a:gd name="connsiteY71" fmla="*/ 6339265 h 6858000"/>
              <a:gd name="connsiteX72" fmla="*/ 3802386 w 6325499"/>
              <a:gd name="connsiteY72" fmla="*/ 6201273 h 6858000"/>
              <a:gd name="connsiteX73" fmla="*/ 3745759 w 6325499"/>
              <a:gd name="connsiteY73" fmla="*/ 6201273 h 6858000"/>
              <a:gd name="connsiteX74" fmla="*/ 3713480 w 6325499"/>
              <a:gd name="connsiteY74" fmla="*/ 6339265 h 6858000"/>
              <a:gd name="connsiteX75" fmla="*/ 3673270 w 6325499"/>
              <a:gd name="connsiteY75" fmla="*/ 6201273 h 6858000"/>
              <a:gd name="connsiteX76" fmla="*/ 3603995 w 6325499"/>
              <a:gd name="connsiteY76" fmla="*/ 6201273 h 6858000"/>
              <a:gd name="connsiteX77" fmla="*/ 3623574 w 6325499"/>
              <a:gd name="connsiteY77" fmla="*/ 6152828 h 6858000"/>
              <a:gd name="connsiteX78" fmla="*/ 4264353 w 6325499"/>
              <a:gd name="connsiteY78" fmla="*/ 6120188 h 6858000"/>
              <a:gd name="connsiteX79" fmla="*/ 4264353 w 6325499"/>
              <a:gd name="connsiteY79" fmla="*/ 6226571 h 6858000"/>
              <a:gd name="connsiteX80" fmla="*/ 4207726 w 6325499"/>
              <a:gd name="connsiteY80" fmla="*/ 6197611 h 6858000"/>
              <a:gd name="connsiteX81" fmla="*/ 4116711 w 6325499"/>
              <a:gd name="connsiteY81" fmla="*/ 6292936 h 6858000"/>
              <a:gd name="connsiteX82" fmla="*/ 4116729 w 6325499"/>
              <a:gd name="connsiteY82" fmla="*/ 6292918 h 6858000"/>
              <a:gd name="connsiteX83" fmla="*/ 4207743 w 6325499"/>
              <a:gd name="connsiteY83" fmla="*/ 6387194 h 6858000"/>
              <a:gd name="connsiteX84" fmla="*/ 4266478 w 6325499"/>
              <a:gd name="connsiteY84" fmla="*/ 6358234 h 6858000"/>
              <a:gd name="connsiteX85" fmla="*/ 4266478 w 6325499"/>
              <a:gd name="connsiteY85" fmla="*/ 6383514 h 6858000"/>
              <a:gd name="connsiteX86" fmla="*/ 4308279 w 6325499"/>
              <a:gd name="connsiteY86" fmla="*/ 6383514 h 6858000"/>
              <a:gd name="connsiteX87" fmla="*/ 4308279 w 6325499"/>
              <a:gd name="connsiteY87" fmla="*/ 6120188 h 6858000"/>
              <a:gd name="connsiteX88" fmla="*/ 657472 w 6325499"/>
              <a:gd name="connsiteY88" fmla="*/ 0 h 6858000"/>
              <a:gd name="connsiteX89" fmla="*/ 5668027 w 6325499"/>
              <a:gd name="connsiteY89" fmla="*/ 0 h 6858000"/>
              <a:gd name="connsiteX90" fmla="*/ 6325499 w 6325499"/>
              <a:gd name="connsiteY90" fmla="*/ 657472 h 6858000"/>
              <a:gd name="connsiteX91" fmla="*/ 6325499 w 6325499"/>
              <a:gd name="connsiteY91" fmla="*/ 6200528 h 6858000"/>
              <a:gd name="connsiteX92" fmla="*/ 5668027 w 6325499"/>
              <a:gd name="connsiteY92" fmla="*/ 6858000 h 6858000"/>
              <a:gd name="connsiteX93" fmla="*/ 657472 w 6325499"/>
              <a:gd name="connsiteY93" fmla="*/ 6858000 h 6858000"/>
              <a:gd name="connsiteX94" fmla="*/ 0 w 6325499"/>
              <a:gd name="connsiteY94" fmla="*/ 6200528 h 6858000"/>
              <a:gd name="connsiteX95" fmla="*/ 0 w 6325499"/>
              <a:gd name="connsiteY95" fmla="*/ 657472 h 6858000"/>
              <a:gd name="connsiteX96" fmla="*/ 657472 w 6325499"/>
              <a:gd name="connsiteY9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5499" h="6858000">
                <a:moveTo>
                  <a:pt x="4444291" y="6302927"/>
                </a:moveTo>
                <a:lnTo>
                  <a:pt x="4444291" y="6313451"/>
                </a:lnTo>
                <a:cubicBezTo>
                  <a:pt x="4444291" y="6332403"/>
                  <a:pt x="4427892" y="6354536"/>
                  <a:pt x="4404080" y="6354536"/>
                </a:cubicBezTo>
                <a:cubicBezTo>
                  <a:pt x="4389272" y="6354536"/>
                  <a:pt x="4376571" y="6348225"/>
                  <a:pt x="4376571" y="6334003"/>
                </a:cubicBezTo>
                <a:lnTo>
                  <a:pt x="4376553" y="6334003"/>
                </a:lnTo>
                <a:cubicBezTo>
                  <a:pt x="4376553" y="6313985"/>
                  <a:pt x="4402491" y="6305558"/>
                  <a:pt x="4424713" y="6303976"/>
                </a:cubicBezTo>
                <a:close/>
                <a:moveTo>
                  <a:pt x="4007709" y="6234980"/>
                </a:moveTo>
                <a:cubicBezTo>
                  <a:pt x="4038398" y="6234980"/>
                  <a:pt x="4059048" y="6260793"/>
                  <a:pt x="4059048" y="6292385"/>
                </a:cubicBezTo>
                <a:cubicBezTo>
                  <a:pt x="4059048" y="6323976"/>
                  <a:pt x="4038934" y="6349789"/>
                  <a:pt x="4007709" y="6349789"/>
                </a:cubicBezTo>
                <a:cubicBezTo>
                  <a:pt x="3976483" y="6349789"/>
                  <a:pt x="3956905" y="6323976"/>
                  <a:pt x="3956905" y="6292385"/>
                </a:cubicBezTo>
                <a:cubicBezTo>
                  <a:pt x="3956905" y="6260793"/>
                  <a:pt x="3977019" y="6234980"/>
                  <a:pt x="4007709" y="6234980"/>
                </a:cubicBezTo>
                <a:close/>
                <a:moveTo>
                  <a:pt x="4214621" y="6234464"/>
                </a:moveTo>
                <a:cubicBezTo>
                  <a:pt x="4247418" y="6234464"/>
                  <a:pt x="4267014" y="6259744"/>
                  <a:pt x="4267014" y="6292918"/>
                </a:cubicBezTo>
                <a:cubicBezTo>
                  <a:pt x="4267014" y="6326091"/>
                  <a:pt x="4246900" y="6351372"/>
                  <a:pt x="4214621" y="6351372"/>
                </a:cubicBezTo>
                <a:cubicBezTo>
                  <a:pt x="4182342" y="6351372"/>
                  <a:pt x="4161709" y="6323460"/>
                  <a:pt x="4161709" y="6292918"/>
                </a:cubicBezTo>
                <a:cubicBezTo>
                  <a:pt x="4161709" y="6261327"/>
                  <a:pt x="4181824" y="6234464"/>
                  <a:pt x="4214621" y="6234464"/>
                </a:cubicBezTo>
                <a:close/>
                <a:moveTo>
                  <a:pt x="4484501" y="6201291"/>
                </a:moveTo>
                <a:lnTo>
                  <a:pt x="4561243" y="6378767"/>
                </a:lnTo>
                <a:lnTo>
                  <a:pt x="4557545" y="6387194"/>
                </a:lnTo>
                <a:cubicBezTo>
                  <a:pt x="4548542" y="6407212"/>
                  <a:pt x="4536913" y="6418270"/>
                  <a:pt x="4514155" y="6418270"/>
                </a:cubicBezTo>
                <a:cubicBezTo>
                  <a:pt x="4508331" y="6418270"/>
                  <a:pt x="4501454" y="6417221"/>
                  <a:pt x="4495630" y="6415639"/>
                </a:cubicBezTo>
                <a:lnTo>
                  <a:pt x="4495630" y="6453559"/>
                </a:lnTo>
                <a:cubicBezTo>
                  <a:pt x="4503044" y="6455657"/>
                  <a:pt x="4510439" y="6456190"/>
                  <a:pt x="4519442" y="6456190"/>
                </a:cubicBezTo>
                <a:cubicBezTo>
                  <a:pt x="4561779" y="6456190"/>
                  <a:pt x="4587716" y="6425114"/>
                  <a:pt x="4604115" y="6385096"/>
                </a:cubicBezTo>
                <a:lnTo>
                  <a:pt x="4678731" y="6201291"/>
                </a:lnTo>
                <a:lnTo>
                  <a:pt x="4629517" y="6201291"/>
                </a:lnTo>
                <a:lnTo>
                  <a:pt x="4584537" y="6331905"/>
                </a:lnTo>
                <a:lnTo>
                  <a:pt x="4533733" y="6201291"/>
                </a:lnTo>
                <a:lnTo>
                  <a:pt x="4533715" y="6201291"/>
                </a:lnTo>
                <a:close/>
                <a:moveTo>
                  <a:pt x="4007709" y="6197593"/>
                </a:moveTo>
                <a:cubicBezTo>
                  <a:pt x="3955833" y="6197593"/>
                  <a:pt x="3911925" y="6236562"/>
                  <a:pt x="3911925" y="6292385"/>
                </a:cubicBezTo>
                <a:cubicBezTo>
                  <a:pt x="3911925" y="6348207"/>
                  <a:pt x="3956369" y="6387176"/>
                  <a:pt x="4007709" y="6387176"/>
                </a:cubicBezTo>
                <a:cubicBezTo>
                  <a:pt x="4059048" y="6387176"/>
                  <a:pt x="4104028" y="6348207"/>
                  <a:pt x="4104028" y="6292385"/>
                </a:cubicBezTo>
                <a:cubicBezTo>
                  <a:pt x="4104028" y="6236562"/>
                  <a:pt x="4059584" y="6197593"/>
                  <a:pt x="4007709" y="6197593"/>
                </a:cubicBezTo>
                <a:close/>
                <a:moveTo>
                  <a:pt x="4405670" y="6197575"/>
                </a:moveTo>
                <a:cubicBezTo>
                  <a:pt x="4360154" y="6197575"/>
                  <a:pt x="4326285" y="6224953"/>
                  <a:pt x="4323641" y="6268153"/>
                </a:cubicBezTo>
                <a:lnTo>
                  <a:pt x="4323641" y="6268171"/>
                </a:lnTo>
                <a:lnTo>
                  <a:pt x="4364924" y="6272384"/>
                </a:lnTo>
                <a:cubicBezTo>
                  <a:pt x="4366514" y="6248687"/>
                  <a:pt x="4381322" y="6234464"/>
                  <a:pt x="4405134" y="6234464"/>
                </a:cubicBezTo>
                <a:cubicBezTo>
                  <a:pt x="4428946" y="6234464"/>
                  <a:pt x="4442701" y="6248687"/>
                  <a:pt x="4442701" y="6271851"/>
                </a:cubicBezTo>
                <a:lnTo>
                  <a:pt x="4442701" y="6275531"/>
                </a:lnTo>
                <a:lnTo>
                  <a:pt x="4422069" y="6276580"/>
                </a:lnTo>
                <a:cubicBezTo>
                  <a:pt x="4378143" y="6279211"/>
                  <a:pt x="4332627" y="6296598"/>
                  <a:pt x="4332627" y="6337149"/>
                </a:cubicBezTo>
                <a:cubicBezTo>
                  <a:pt x="4332627" y="6369274"/>
                  <a:pt x="4358028" y="6387176"/>
                  <a:pt x="4391898" y="6387176"/>
                </a:cubicBezTo>
                <a:cubicBezTo>
                  <a:pt x="4417299" y="6387176"/>
                  <a:pt x="4439521" y="6374003"/>
                  <a:pt x="4445881" y="6356101"/>
                </a:cubicBezTo>
                <a:lnTo>
                  <a:pt x="4445881" y="6383478"/>
                </a:lnTo>
                <a:lnTo>
                  <a:pt x="4487163" y="6383478"/>
                </a:lnTo>
                <a:lnTo>
                  <a:pt x="4487163" y="6277096"/>
                </a:lnTo>
                <a:cubicBezTo>
                  <a:pt x="4487163" y="6226535"/>
                  <a:pt x="4451186" y="6197575"/>
                  <a:pt x="4405670" y="6197575"/>
                </a:cubicBezTo>
                <a:close/>
                <a:moveTo>
                  <a:pt x="3584935" y="6137557"/>
                </a:moveTo>
                <a:lnTo>
                  <a:pt x="3560069" y="6201291"/>
                </a:lnTo>
                <a:lnTo>
                  <a:pt x="3502388" y="6201291"/>
                </a:lnTo>
                <a:lnTo>
                  <a:pt x="3502388" y="6239211"/>
                </a:lnTo>
                <a:lnTo>
                  <a:pt x="3545778" y="6239211"/>
                </a:lnTo>
                <a:lnTo>
                  <a:pt x="3535721" y="6263958"/>
                </a:lnTo>
                <a:cubicBezTo>
                  <a:pt x="3526200" y="6287656"/>
                  <a:pt x="3521430" y="6307674"/>
                  <a:pt x="3521430" y="6322945"/>
                </a:cubicBezTo>
                <a:cubicBezTo>
                  <a:pt x="3521430" y="6361398"/>
                  <a:pt x="3549476" y="6387194"/>
                  <a:pt x="3589169" y="6387194"/>
                </a:cubicBezTo>
                <a:cubicBezTo>
                  <a:pt x="3603459" y="6387194"/>
                  <a:pt x="3621984" y="6382981"/>
                  <a:pt x="3634685" y="6376136"/>
                </a:cubicBezTo>
                <a:lnTo>
                  <a:pt x="3624109" y="6342429"/>
                </a:lnTo>
                <a:cubicBezTo>
                  <a:pt x="3617768" y="6345594"/>
                  <a:pt x="3603995" y="6350323"/>
                  <a:pt x="3594474" y="6350323"/>
                </a:cubicBezTo>
                <a:cubicBezTo>
                  <a:pt x="3578075" y="6350323"/>
                  <a:pt x="3564839" y="6340314"/>
                  <a:pt x="3564839" y="6320296"/>
                </a:cubicBezTo>
                <a:cubicBezTo>
                  <a:pt x="3564839" y="6307122"/>
                  <a:pt x="3568018" y="6293967"/>
                  <a:pt x="3573842" y="6278696"/>
                </a:cubicBezTo>
                <a:lnTo>
                  <a:pt x="3589186" y="6239193"/>
                </a:lnTo>
                <a:lnTo>
                  <a:pt x="3638329" y="6239193"/>
                </a:lnTo>
                <a:lnTo>
                  <a:pt x="3685953" y="6383496"/>
                </a:lnTo>
                <a:lnTo>
                  <a:pt x="3739400" y="6383496"/>
                </a:lnTo>
                <a:lnTo>
                  <a:pt x="3774323" y="6247620"/>
                </a:lnTo>
                <a:lnTo>
                  <a:pt x="3808728" y="6383496"/>
                </a:lnTo>
                <a:lnTo>
                  <a:pt x="3860586" y="6383496"/>
                </a:lnTo>
                <a:lnTo>
                  <a:pt x="3920910" y="6201273"/>
                </a:lnTo>
                <a:lnTo>
                  <a:pt x="3874876" y="6201273"/>
                </a:lnTo>
                <a:lnTo>
                  <a:pt x="3834666" y="6339265"/>
                </a:lnTo>
                <a:lnTo>
                  <a:pt x="3802386" y="6201273"/>
                </a:lnTo>
                <a:lnTo>
                  <a:pt x="3745759" y="6201273"/>
                </a:lnTo>
                <a:lnTo>
                  <a:pt x="3713480" y="6339265"/>
                </a:lnTo>
                <a:lnTo>
                  <a:pt x="3673270" y="6201273"/>
                </a:lnTo>
                <a:lnTo>
                  <a:pt x="3603995" y="6201273"/>
                </a:lnTo>
                <a:lnTo>
                  <a:pt x="3623574" y="6152828"/>
                </a:lnTo>
                <a:close/>
                <a:moveTo>
                  <a:pt x="4264353" y="6120188"/>
                </a:moveTo>
                <a:lnTo>
                  <a:pt x="4264353" y="6226571"/>
                </a:lnTo>
                <a:cubicBezTo>
                  <a:pt x="4253242" y="6206037"/>
                  <a:pt x="4228376" y="6197611"/>
                  <a:pt x="4207726" y="6197611"/>
                </a:cubicBezTo>
                <a:cubicBezTo>
                  <a:pt x="4155332" y="6197611"/>
                  <a:pt x="4116711" y="6239744"/>
                  <a:pt x="4116711" y="6292936"/>
                </a:cubicBezTo>
                <a:lnTo>
                  <a:pt x="4116729" y="6292918"/>
                </a:lnTo>
                <a:cubicBezTo>
                  <a:pt x="4116729" y="6347158"/>
                  <a:pt x="4157476" y="6387194"/>
                  <a:pt x="4207743" y="6387194"/>
                </a:cubicBezTo>
                <a:cubicBezTo>
                  <a:pt x="4231019" y="6387194"/>
                  <a:pt x="4255367" y="6378767"/>
                  <a:pt x="4266478" y="6358234"/>
                </a:cubicBezTo>
                <a:lnTo>
                  <a:pt x="4266478" y="6383514"/>
                </a:lnTo>
                <a:lnTo>
                  <a:pt x="4308279" y="6383514"/>
                </a:lnTo>
                <a:lnTo>
                  <a:pt x="4308279" y="6120188"/>
                </a:lnTo>
                <a:close/>
                <a:moveTo>
                  <a:pt x="657472" y="0"/>
                </a:moveTo>
                <a:lnTo>
                  <a:pt x="5668027" y="0"/>
                </a:lnTo>
                <a:cubicBezTo>
                  <a:pt x="6031139" y="0"/>
                  <a:pt x="6325499" y="294360"/>
                  <a:pt x="6325499" y="657472"/>
                </a:cubicBezTo>
                <a:lnTo>
                  <a:pt x="6325499" y="6200528"/>
                </a:lnTo>
                <a:cubicBezTo>
                  <a:pt x="6325499" y="6563640"/>
                  <a:pt x="6031139" y="6858000"/>
                  <a:pt x="5668027" y="6858000"/>
                </a:cubicBezTo>
                <a:lnTo>
                  <a:pt x="657472" y="6858000"/>
                </a:lnTo>
                <a:cubicBezTo>
                  <a:pt x="294360" y="6858000"/>
                  <a:pt x="0" y="6563640"/>
                  <a:pt x="0" y="6200528"/>
                </a:cubicBezTo>
                <a:lnTo>
                  <a:pt x="0" y="657472"/>
                </a:lnTo>
                <a:cubicBezTo>
                  <a:pt x="0" y="294360"/>
                  <a:pt x="294360" y="0"/>
                  <a:pt x="657472"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5400674" cy="1368425"/>
          </a:xfrm>
          <a:prstGeom prst="rect">
            <a:avLst/>
          </a:prstGeom>
        </p:spPr>
        <p:txBody>
          <a:bodyPr/>
          <a:lstStyle>
            <a:lvl1pPr>
              <a:defRPr/>
            </a:lvl1pPr>
          </a:lstStyle>
          <a:p>
            <a:r>
              <a:rPr lang="en-GB" dirty="0"/>
              <a:t>Click to edit title</a:t>
            </a:r>
            <a:endParaRPr lang="da-DK" dirty="0"/>
          </a:p>
        </p:txBody>
      </p:sp>
      <p:sp>
        <p:nvSpPr>
          <p:cNvPr id="4" name="Grafik 2">
            <a:extLst>
              <a:ext uri="{FF2B5EF4-FFF2-40B4-BE49-F238E27FC236}">
                <a16:creationId xmlns:a16="http://schemas.microsoft.com/office/drawing/2014/main" id="{46C5308E-79BB-D7F4-92A8-BFC8DC57C3B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90D7D0B2-797C-007C-C57D-DA4465A3B4BF}"/>
              </a:ext>
            </a:extLst>
          </p:cNvPr>
          <p:cNvSpPr>
            <a:spLocks noGrp="1"/>
          </p:cNvSpPr>
          <p:nvPr>
            <p:ph type="body" sz="quarter" idx="13"/>
          </p:nvPr>
        </p:nvSpPr>
        <p:spPr>
          <a:xfrm>
            <a:off x="587374" y="2492376"/>
            <a:ext cx="5400674" cy="3384550"/>
          </a:xfrm>
        </p:spPr>
        <p:txBody>
          <a:bodyPr/>
          <a:lstStyle/>
          <a:p>
            <a:pPr lvl="0"/>
            <a:r>
              <a:rPr lang="en-GB"/>
              <a:t>Click to edit Master text styles</a:t>
            </a:r>
          </a:p>
        </p:txBody>
      </p:sp>
      <p:sp>
        <p:nvSpPr>
          <p:cNvPr id="6" name="Text Placeholder 3">
            <a:extLst>
              <a:ext uri="{FF2B5EF4-FFF2-40B4-BE49-F238E27FC236}">
                <a16:creationId xmlns:a16="http://schemas.microsoft.com/office/drawing/2014/main" id="{0DA5C24A-5600-A45A-9033-7E837A32B529}"/>
              </a:ext>
            </a:extLst>
          </p:cNvPr>
          <p:cNvSpPr>
            <a:spLocks noGrp="1"/>
          </p:cNvSpPr>
          <p:nvPr>
            <p:ph type="body" sz="quarter" idx="11" hasCustomPrompt="1"/>
          </p:nvPr>
        </p:nvSpPr>
        <p:spPr>
          <a:xfrm>
            <a:off x="591980" y="271145"/>
            <a:ext cx="5396068" cy="205105"/>
          </a:xfrm>
        </p:spPr>
        <p:txBody>
          <a:bodyPr/>
          <a:lstStyle>
            <a:lvl1pPr marL="0" indent="0">
              <a:buNone/>
              <a:defRPr>
                <a:solidFill>
                  <a:schemeClr val="tx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1165560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1 Title + text and image, black">
    <p:bg>
      <p:bgPr>
        <a:solidFill>
          <a:schemeClr val="tx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6914515" y="0"/>
            <a:ext cx="6325499" cy="6858000"/>
          </a:xfrm>
          <a:custGeom>
            <a:avLst/>
            <a:gdLst>
              <a:gd name="connsiteX0" fmla="*/ 4444291 w 6325499"/>
              <a:gd name="connsiteY0" fmla="*/ 6302927 h 6858000"/>
              <a:gd name="connsiteX1" fmla="*/ 4444291 w 6325499"/>
              <a:gd name="connsiteY1" fmla="*/ 6313451 h 6858000"/>
              <a:gd name="connsiteX2" fmla="*/ 4404080 w 6325499"/>
              <a:gd name="connsiteY2" fmla="*/ 6354536 h 6858000"/>
              <a:gd name="connsiteX3" fmla="*/ 4376571 w 6325499"/>
              <a:gd name="connsiteY3" fmla="*/ 6334003 h 6858000"/>
              <a:gd name="connsiteX4" fmla="*/ 4376553 w 6325499"/>
              <a:gd name="connsiteY4" fmla="*/ 6334003 h 6858000"/>
              <a:gd name="connsiteX5" fmla="*/ 4424713 w 6325499"/>
              <a:gd name="connsiteY5" fmla="*/ 6303976 h 6858000"/>
              <a:gd name="connsiteX6" fmla="*/ 4007709 w 6325499"/>
              <a:gd name="connsiteY6" fmla="*/ 6234980 h 6858000"/>
              <a:gd name="connsiteX7" fmla="*/ 4059048 w 6325499"/>
              <a:gd name="connsiteY7" fmla="*/ 6292385 h 6858000"/>
              <a:gd name="connsiteX8" fmla="*/ 4007709 w 6325499"/>
              <a:gd name="connsiteY8" fmla="*/ 6349789 h 6858000"/>
              <a:gd name="connsiteX9" fmla="*/ 3956905 w 6325499"/>
              <a:gd name="connsiteY9" fmla="*/ 6292385 h 6858000"/>
              <a:gd name="connsiteX10" fmla="*/ 4007709 w 6325499"/>
              <a:gd name="connsiteY10" fmla="*/ 6234980 h 6858000"/>
              <a:gd name="connsiteX11" fmla="*/ 4214621 w 6325499"/>
              <a:gd name="connsiteY11" fmla="*/ 6234464 h 6858000"/>
              <a:gd name="connsiteX12" fmla="*/ 4267014 w 6325499"/>
              <a:gd name="connsiteY12" fmla="*/ 6292918 h 6858000"/>
              <a:gd name="connsiteX13" fmla="*/ 4214621 w 6325499"/>
              <a:gd name="connsiteY13" fmla="*/ 6351372 h 6858000"/>
              <a:gd name="connsiteX14" fmla="*/ 4161709 w 6325499"/>
              <a:gd name="connsiteY14" fmla="*/ 6292918 h 6858000"/>
              <a:gd name="connsiteX15" fmla="*/ 4214621 w 6325499"/>
              <a:gd name="connsiteY15" fmla="*/ 6234464 h 6858000"/>
              <a:gd name="connsiteX16" fmla="*/ 4484501 w 6325499"/>
              <a:gd name="connsiteY16" fmla="*/ 6201291 h 6858000"/>
              <a:gd name="connsiteX17" fmla="*/ 4561243 w 6325499"/>
              <a:gd name="connsiteY17" fmla="*/ 6378767 h 6858000"/>
              <a:gd name="connsiteX18" fmla="*/ 4557545 w 6325499"/>
              <a:gd name="connsiteY18" fmla="*/ 6387194 h 6858000"/>
              <a:gd name="connsiteX19" fmla="*/ 4514155 w 6325499"/>
              <a:gd name="connsiteY19" fmla="*/ 6418270 h 6858000"/>
              <a:gd name="connsiteX20" fmla="*/ 4495630 w 6325499"/>
              <a:gd name="connsiteY20" fmla="*/ 6415639 h 6858000"/>
              <a:gd name="connsiteX21" fmla="*/ 4495630 w 6325499"/>
              <a:gd name="connsiteY21" fmla="*/ 6453559 h 6858000"/>
              <a:gd name="connsiteX22" fmla="*/ 4519442 w 6325499"/>
              <a:gd name="connsiteY22" fmla="*/ 6456190 h 6858000"/>
              <a:gd name="connsiteX23" fmla="*/ 4604115 w 6325499"/>
              <a:gd name="connsiteY23" fmla="*/ 6385096 h 6858000"/>
              <a:gd name="connsiteX24" fmla="*/ 4678731 w 6325499"/>
              <a:gd name="connsiteY24" fmla="*/ 6201291 h 6858000"/>
              <a:gd name="connsiteX25" fmla="*/ 4629517 w 6325499"/>
              <a:gd name="connsiteY25" fmla="*/ 6201291 h 6858000"/>
              <a:gd name="connsiteX26" fmla="*/ 4584537 w 6325499"/>
              <a:gd name="connsiteY26" fmla="*/ 6331905 h 6858000"/>
              <a:gd name="connsiteX27" fmla="*/ 4533733 w 6325499"/>
              <a:gd name="connsiteY27" fmla="*/ 6201291 h 6858000"/>
              <a:gd name="connsiteX28" fmla="*/ 4533715 w 6325499"/>
              <a:gd name="connsiteY28" fmla="*/ 6201291 h 6858000"/>
              <a:gd name="connsiteX29" fmla="*/ 4007709 w 6325499"/>
              <a:gd name="connsiteY29" fmla="*/ 6197593 h 6858000"/>
              <a:gd name="connsiteX30" fmla="*/ 3911925 w 6325499"/>
              <a:gd name="connsiteY30" fmla="*/ 6292385 h 6858000"/>
              <a:gd name="connsiteX31" fmla="*/ 4007709 w 6325499"/>
              <a:gd name="connsiteY31" fmla="*/ 6387176 h 6858000"/>
              <a:gd name="connsiteX32" fmla="*/ 4104028 w 6325499"/>
              <a:gd name="connsiteY32" fmla="*/ 6292385 h 6858000"/>
              <a:gd name="connsiteX33" fmla="*/ 4007709 w 6325499"/>
              <a:gd name="connsiteY33" fmla="*/ 6197593 h 6858000"/>
              <a:gd name="connsiteX34" fmla="*/ 4405670 w 6325499"/>
              <a:gd name="connsiteY34" fmla="*/ 6197575 h 6858000"/>
              <a:gd name="connsiteX35" fmla="*/ 4323641 w 6325499"/>
              <a:gd name="connsiteY35" fmla="*/ 6268153 h 6858000"/>
              <a:gd name="connsiteX36" fmla="*/ 4323641 w 6325499"/>
              <a:gd name="connsiteY36" fmla="*/ 6268171 h 6858000"/>
              <a:gd name="connsiteX37" fmla="*/ 4364924 w 6325499"/>
              <a:gd name="connsiteY37" fmla="*/ 6272384 h 6858000"/>
              <a:gd name="connsiteX38" fmla="*/ 4405134 w 6325499"/>
              <a:gd name="connsiteY38" fmla="*/ 6234464 h 6858000"/>
              <a:gd name="connsiteX39" fmla="*/ 4442701 w 6325499"/>
              <a:gd name="connsiteY39" fmla="*/ 6271851 h 6858000"/>
              <a:gd name="connsiteX40" fmla="*/ 4442701 w 6325499"/>
              <a:gd name="connsiteY40" fmla="*/ 6275531 h 6858000"/>
              <a:gd name="connsiteX41" fmla="*/ 4422069 w 6325499"/>
              <a:gd name="connsiteY41" fmla="*/ 6276580 h 6858000"/>
              <a:gd name="connsiteX42" fmla="*/ 4332627 w 6325499"/>
              <a:gd name="connsiteY42" fmla="*/ 6337149 h 6858000"/>
              <a:gd name="connsiteX43" fmla="*/ 4391898 w 6325499"/>
              <a:gd name="connsiteY43" fmla="*/ 6387176 h 6858000"/>
              <a:gd name="connsiteX44" fmla="*/ 4445881 w 6325499"/>
              <a:gd name="connsiteY44" fmla="*/ 6356101 h 6858000"/>
              <a:gd name="connsiteX45" fmla="*/ 4445881 w 6325499"/>
              <a:gd name="connsiteY45" fmla="*/ 6383478 h 6858000"/>
              <a:gd name="connsiteX46" fmla="*/ 4487163 w 6325499"/>
              <a:gd name="connsiteY46" fmla="*/ 6383478 h 6858000"/>
              <a:gd name="connsiteX47" fmla="*/ 4487163 w 6325499"/>
              <a:gd name="connsiteY47" fmla="*/ 6277096 h 6858000"/>
              <a:gd name="connsiteX48" fmla="*/ 4405670 w 6325499"/>
              <a:gd name="connsiteY48" fmla="*/ 6197575 h 6858000"/>
              <a:gd name="connsiteX49" fmla="*/ 3584935 w 6325499"/>
              <a:gd name="connsiteY49" fmla="*/ 6137557 h 6858000"/>
              <a:gd name="connsiteX50" fmla="*/ 3560069 w 6325499"/>
              <a:gd name="connsiteY50" fmla="*/ 6201291 h 6858000"/>
              <a:gd name="connsiteX51" fmla="*/ 3502388 w 6325499"/>
              <a:gd name="connsiteY51" fmla="*/ 6201291 h 6858000"/>
              <a:gd name="connsiteX52" fmla="*/ 3502388 w 6325499"/>
              <a:gd name="connsiteY52" fmla="*/ 6239211 h 6858000"/>
              <a:gd name="connsiteX53" fmla="*/ 3545778 w 6325499"/>
              <a:gd name="connsiteY53" fmla="*/ 6239211 h 6858000"/>
              <a:gd name="connsiteX54" fmla="*/ 3535721 w 6325499"/>
              <a:gd name="connsiteY54" fmla="*/ 6263958 h 6858000"/>
              <a:gd name="connsiteX55" fmla="*/ 3521430 w 6325499"/>
              <a:gd name="connsiteY55" fmla="*/ 6322945 h 6858000"/>
              <a:gd name="connsiteX56" fmla="*/ 3589169 w 6325499"/>
              <a:gd name="connsiteY56" fmla="*/ 6387194 h 6858000"/>
              <a:gd name="connsiteX57" fmla="*/ 3634685 w 6325499"/>
              <a:gd name="connsiteY57" fmla="*/ 6376136 h 6858000"/>
              <a:gd name="connsiteX58" fmla="*/ 3624109 w 6325499"/>
              <a:gd name="connsiteY58" fmla="*/ 6342429 h 6858000"/>
              <a:gd name="connsiteX59" fmla="*/ 3594474 w 6325499"/>
              <a:gd name="connsiteY59" fmla="*/ 6350323 h 6858000"/>
              <a:gd name="connsiteX60" fmla="*/ 3564839 w 6325499"/>
              <a:gd name="connsiteY60" fmla="*/ 6320296 h 6858000"/>
              <a:gd name="connsiteX61" fmla="*/ 3573842 w 6325499"/>
              <a:gd name="connsiteY61" fmla="*/ 6278696 h 6858000"/>
              <a:gd name="connsiteX62" fmla="*/ 3589186 w 6325499"/>
              <a:gd name="connsiteY62" fmla="*/ 6239193 h 6858000"/>
              <a:gd name="connsiteX63" fmla="*/ 3638329 w 6325499"/>
              <a:gd name="connsiteY63" fmla="*/ 6239193 h 6858000"/>
              <a:gd name="connsiteX64" fmla="*/ 3685953 w 6325499"/>
              <a:gd name="connsiteY64" fmla="*/ 6383496 h 6858000"/>
              <a:gd name="connsiteX65" fmla="*/ 3739400 w 6325499"/>
              <a:gd name="connsiteY65" fmla="*/ 6383496 h 6858000"/>
              <a:gd name="connsiteX66" fmla="*/ 3774323 w 6325499"/>
              <a:gd name="connsiteY66" fmla="*/ 6247620 h 6858000"/>
              <a:gd name="connsiteX67" fmla="*/ 3808728 w 6325499"/>
              <a:gd name="connsiteY67" fmla="*/ 6383496 h 6858000"/>
              <a:gd name="connsiteX68" fmla="*/ 3860586 w 6325499"/>
              <a:gd name="connsiteY68" fmla="*/ 6383496 h 6858000"/>
              <a:gd name="connsiteX69" fmla="*/ 3920910 w 6325499"/>
              <a:gd name="connsiteY69" fmla="*/ 6201273 h 6858000"/>
              <a:gd name="connsiteX70" fmla="*/ 3874876 w 6325499"/>
              <a:gd name="connsiteY70" fmla="*/ 6201273 h 6858000"/>
              <a:gd name="connsiteX71" fmla="*/ 3834666 w 6325499"/>
              <a:gd name="connsiteY71" fmla="*/ 6339265 h 6858000"/>
              <a:gd name="connsiteX72" fmla="*/ 3802386 w 6325499"/>
              <a:gd name="connsiteY72" fmla="*/ 6201273 h 6858000"/>
              <a:gd name="connsiteX73" fmla="*/ 3745759 w 6325499"/>
              <a:gd name="connsiteY73" fmla="*/ 6201273 h 6858000"/>
              <a:gd name="connsiteX74" fmla="*/ 3713480 w 6325499"/>
              <a:gd name="connsiteY74" fmla="*/ 6339265 h 6858000"/>
              <a:gd name="connsiteX75" fmla="*/ 3673270 w 6325499"/>
              <a:gd name="connsiteY75" fmla="*/ 6201273 h 6858000"/>
              <a:gd name="connsiteX76" fmla="*/ 3603995 w 6325499"/>
              <a:gd name="connsiteY76" fmla="*/ 6201273 h 6858000"/>
              <a:gd name="connsiteX77" fmla="*/ 3623574 w 6325499"/>
              <a:gd name="connsiteY77" fmla="*/ 6152828 h 6858000"/>
              <a:gd name="connsiteX78" fmla="*/ 4264353 w 6325499"/>
              <a:gd name="connsiteY78" fmla="*/ 6120188 h 6858000"/>
              <a:gd name="connsiteX79" fmla="*/ 4264353 w 6325499"/>
              <a:gd name="connsiteY79" fmla="*/ 6226571 h 6858000"/>
              <a:gd name="connsiteX80" fmla="*/ 4207726 w 6325499"/>
              <a:gd name="connsiteY80" fmla="*/ 6197611 h 6858000"/>
              <a:gd name="connsiteX81" fmla="*/ 4116711 w 6325499"/>
              <a:gd name="connsiteY81" fmla="*/ 6292936 h 6858000"/>
              <a:gd name="connsiteX82" fmla="*/ 4116729 w 6325499"/>
              <a:gd name="connsiteY82" fmla="*/ 6292918 h 6858000"/>
              <a:gd name="connsiteX83" fmla="*/ 4207743 w 6325499"/>
              <a:gd name="connsiteY83" fmla="*/ 6387194 h 6858000"/>
              <a:gd name="connsiteX84" fmla="*/ 4266478 w 6325499"/>
              <a:gd name="connsiteY84" fmla="*/ 6358234 h 6858000"/>
              <a:gd name="connsiteX85" fmla="*/ 4266478 w 6325499"/>
              <a:gd name="connsiteY85" fmla="*/ 6383514 h 6858000"/>
              <a:gd name="connsiteX86" fmla="*/ 4308279 w 6325499"/>
              <a:gd name="connsiteY86" fmla="*/ 6383514 h 6858000"/>
              <a:gd name="connsiteX87" fmla="*/ 4308279 w 6325499"/>
              <a:gd name="connsiteY87" fmla="*/ 6120188 h 6858000"/>
              <a:gd name="connsiteX88" fmla="*/ 657472 w 6325499"/>
              <a:gd name="connsiteY88" fmla="*/ 0 h 6858000"/>
              <a:gd name="connsiteX89" fmla="*/ 5668027 w 6325499"/>
              <a:gd name="connsiteY89" fmla="*/ 0 h 6858000"/>
              <a:gd name="connsiteX90" fmla="*/ 6325499 w 6325499"/>
              <a:gd name="connsiteY90" fmla="*/ 657472 h 6858000"/>
              <a:gd name="connsiteX91" fmla="*/ 6325499 w 6325499"/>
              <a:gd name="connsiteY91" fmla="*/ 6200528 h 6858000"/>
              <a:gd name="connsiteX92" fmla="*/ 5668027 w 6325499"/>
              <a:gd name="connsiteY92" fmla="*/ 6858000 h 6858000"/>
              <a:gd name="connsiteX93" fmla="*/ 657472 w 6325499"/>
              <a:gd name="connsiteY93" fmla="*/ 6858000 h 6858000"/>
              <a:gd name="connsiteX94" fmla="*/ 0 w 6325499"/>
              <a:gd name="connsiteY94" fmla="*/ 6200528 h 6858000"/>
              <a:gd name="connsiteX95" fmla="*/ 0 w 6325499"/>
              <a:gd name="connsiteY95" fmla="*/ 657472 h 6858000"/>
              <a:gd name="connsiteX96" fmla="*/ 657472 w 6325499"/>
              <a:gd name="connsiteY9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5499" h="6858000">
                <a:moveTo>
                  <a:pt x="4444291" y="6302927"/>
                </a:moveTo>
                <a:lnTo>
                  <a:pt x="4444291" y="6313451"/>
                </a:lnTo>
                <a:cubicBezTo>
                  <a:pt x="4444291" y="6332403"/>
                  <a:pt x="4427892" y="6354536"/>
                  <a:pt x="4404080" y="6354536"/>
                </a:cubicBezTo>
                <a:cubicBezTo>
                  <a:pt x="4389272" y="6354536"/>
                  <a:pt x="4376571" y="6348225"/>
                  <a:pt x="4376571" y="6334003"/>
                </a:cubicBezTo>
                <a:lnTo>
                  <a:pt x="4376553" y="6334003"/>
                </a:lnTo>
                <a:cubicBezTo>
                  <a:pt x="4376553" y="6313985"/>
                  <a:pt x="4402491" y="6305558"/>
                  <a:pt x="4424713" y="6303976"/>
                </a:cubicBezTo>
                <a:close/>
                <a:moveTo>
                  <a:pt x="4007709" y="6234980"/>
                </a:moveTo>
                <a:cubicBezTo>
                  <a:pt x="4038398" y="6234980"/>
                  <a:pt x="4059048" y="6260793"/>
                  <a:pt x="4059048" y="6292385"/>
                </a:cubicBezTo>
                <a:cubicBezTo>
                  <a:pt x="4059048" y="6323976"/>
                  <a:pt x="4038934" y="6349789"/>
                  <a:pt x="4007709" y="6349789"/>
                </a:cubicBezTo>
                <a:cubicBezTo>
                  <a:pt x="3976483" y="6349789"/>
                  <a:pt x="3956905" y="6323976"/>
                  <a:pt x="3956905" y="6292385"/>
                </a:cubicBezTo>
                <a:cubicBezTo>
                  <a:pt x="3956905" y="6260793"/>
                  <a:pt x="3977019" y="6234980"/>
                  <a:pt x="4007709" y="6234980"/>
                </a:cubicBezTo>
                <a:close/>
                <a:moveTo>
                  <a:pt x="4214621" y="6234464"/>
                </a:moveTo>
                <a:cubicBezTo>
                  <a:pt x="4247418" y="6234464"/>
                  <a:pt x="4267014" y="6259744"/>
                  <a:pt x="4267014" y="6292918"/>
                </a:cubicBezTo>
                <a:cubicBezTo>
                  <a:pt x="4267014" y="6326091"/>
                  <a:pt x="4246900" y="6351372"/>
                  <a:pt x="4214621" y="6351372"/>
                </a:cubicBezTo>
                <a:cubicBezTo>
                  <a:pt x="4182342" y="6351372"/>
                  <a:pt x="4161709" y="6323460"/>
                  <a:pt x="4161709" y="6292918"/>
                </a:cubicBezTo>
                <a:cubicBezTo>
                  <a:pt x="4161709" y="6261327"/>
                  <a:pt x="4181824" y="6234464"/>
                  <a:pt x="4214621" y="6234464"/>
                </a:cubicBezTo>
                <a:close/>
                <a:moveTo>
                  <a:pt x="4484501" y="6201291"/>
                </a:moveTo>
                <a:lnTo>
                  <a:pt x="4561243" y="6378767"/>
                </a:lnTo>
                <a:lnTo>
                  <a:pt x="4557545" y="6387194"/>
                </a:lnTo>
                <a:cubicBezTo>
                  <a:pt x="4548542" y="6407212"/>
                  <a:pt x="4536913" y="6418270"/>
                  <a:pt x="4514155" y="6418270"/>
                </a:cubicBezTo>
                <a:cubicBezTo>
                  <a:pt x="4508331" y="6418270"/>
                  <a:pt x="4501454" y="6417221"/>
                  <a:pt x="4495630" y="6415639"/>
                </a:cubicBezTo>
                <a:lnTo>
                  <a:pt x="4495630" y="6453559"/>
                </a:lnTo>
                <a:cubicBezTo>
                  <a:pt x="4503044" y="6455657"/>
                  <a:pt x="4510439" y="6456190"/>
                  <a:pt x="4519442" y="6456190"/>
                </a:cubicBezTo>
                <a:cubicBezTo>
                  <a:pt x="4561779" y="6456190"/>
                  <a:pt x="4587716" y="6425114"/>
                  <a:pt x="4604115" y="6385096"/>
                </a:cubicBezTo>
                <a:lnTo>
                  <a:pt x="4678731" y="6201291"/>
                </a:lnTo>
                <a:lnTo>
                  <a:pt x="4629517" y="6201291"/>
                </a:lnTo>
                <a:lnTo>
                  <a:pt x="4584537" y="6331905"/>
                </a:lnTo>
                <a:lnTo>
                  <a:pt x="4533733" y="6201291"/>
                </a:lnTo>
                <a:lnTo>
                  <a:pt x="4533715" y="6201291"/>
                </a:lnTo>
                <a:close/>
                <a:moveTo>
                  <a:pt x="4007709" y="6197593"/>
                </a:moveTo>
                <a:cubicBezTo>
                  <a:pt x="3955833" y="6197593"/>
                  <a:pt x="3911925" y="6236562"/>
                  <a:pt x="3911925" y="6292385"/>
                </a:cubicBezTo>
                <a:cubicBezTo>
                  <a:pt x="3911925" y="6348207"/>
                  <a:pt x="3956369" y="6387176"/>
                  <a:pt x="4007709" y="6387176"/>
                </a:cubicBezTo>
                <a:cubicBezTo>
                  <a:pt x="4059048" y="6387176"/>
                  <a:pt x="4104028" y="6348207"/>
                  <a:pt x="4104028" y="6292385"/>
                </a:cubicBezTo>
                <a:cubicBezTo>
                  <a:pt x="4104028" y="6236562"/>
                  <a:pt x="4059584" y="6197593"/>
                  <a:pt x="4007709" y="6197593"/>
                </a:cubicBezTo>
                <a:close/>
                <a:moveTo>
                  <a:pt x="4405670" y="6197575"/>
                </a:moveTo>
                <a:cubicBezTo>
                  <a:pt x="4360154" y="6197575"/>
                  <a:pt x="4326285" y="6224953"/>
                  <a:pt x="4323641" y="6268153"/>
                </a:cubicBezTo>
                <a:lnTo>
                  <a:pt x="4323641" y="6268171"/>
                </a:lnTo>
                <a:lnTo>
                  <a:pt x="4364924" y="6272384"/>
                </a:lnTo>
                <a:cubicBezTo>
                  <a:pt x="4366514" y="6248687"/>
                  <a:pt x="4381322" y="6234464"/>
                  <a:pt x="4405134" y="6234464"/>
                </a:cubicBezTo>
                <a:cubicBezTo>
                  <a:pt x="4428946" y="6234464"/>
                  <a:pt x="4442701" y="6248687"/>
                  <a:pt x="4442701" y="6271851"/>
                </a:cubicBezTo>
                <a:lnTo>
                  <a:pt x="4442701" y="6275531"/>
                </a:lnTo>
                <a:lnTo>
                  <a:pt x="4422069" y="6276580"/>
                </a:lnTo>
                <a:cubicBezTo>
                  <a:pt x="4378143" y="6279211"/>
                  <a:pt x="4332627" y="6296598"/>
                  <a:pt x="4332627" y="6337149"/>
                </a:cubicBezTo>
                <a:cubicBezTo>
                  <a:pt x="4332627" y="6369274"/>
                  <a:pt x="4358028" y="6387176"/>
                  <a:pt x="4391898" y="6387176"/>
                </a:cubicBezTo>
                <a:cubicBezTo>
                  <a:pt x="4417299" y="6387176"/>
                  <a:pt x="4439521" y="6374003"/>
                  <a:pt x="4445881" y="6356101"/>
                </a:cubicBezTo>
                <a:lnTo>
                  <a:pt x="4445881" y="6383478"/>
                </a:lnTo>
                <a:lnTo>
                  <a:pt x="4487163" y="6383478"/>
                </a:lnTo>
                <a:lnTo>
                  <a:pt x="4487163" y="6277096"/>
                </a:lnTo>
                <a:cubicBezTo>
                  <a:pt x="4487163" y="6226535"/>
                  <a:pt x="4451186" y="6197575"/>
                  <a:pt x="4405670" y="6197575"/>
                </a:cubicBezTo>
                <a:close/>
                <a:moveTo>
                  <a:pt x="3584935" y="6137557"/>
                </a:moveTo>
                <a:lnTo>
                  <a:pt x="3560069" y="6201291"/>
                </a:lnTo>
                <a:lnTo>
                  <a:pt x="3502388" y="6201291"/>
                </a:lnTo>
                <a:lnTo>
                  <a:pt x="3502388" y="6239211"/>
                </a:lnTo>
                <a:lnTo>
                  <a:pt x="3545778" y="6239211"/>
                </a:lnTo>
                <a:lnTo>
                  <a:pt x="3535721" y="6263958"/>
                </a:lnTo>
                <a:cubicBezTo>
                  <a:pt x="3526200" y="6287656"/>
                  <a:pt x="3521430" y="6307674"/>
                  <a:pt x="3521430" y="6322945"/>
                </a:cubicBezTo>
                <a:cubicBezTo>
                  <a:pt x="3521430" y="6361398"/>
                  <a:pt x="3549476" y="6387194"/>
                  <a:pt x="3589169" y="6387194"/>
                </a:cubicBezTo>
                <a:cubicBezTo>
                  <a:pt x="3603459" y="6387194"/>
                  <a:pt x="3621984" y="6382981"/>
                  <a:pt x="3634685" y="6376136"/>
                </a:cubicBezTo>
                <a:lnTo>
                  <a:pt x="3624109" y="6342429"/>
                </a:lnTo>
                <a:cubicBezTo>
                  <a:pt x="3617768" y="6345594"/>
                  <a:pt x="3603995" y="6350323"/>
                  <a:pt x="3594474" y="6350323"/>
                </a:cubicBezTo>
                <a:cubicBezTo>
                  <a:pt x="3578075" y="6350323"/>
                  <a:pt x="3564839" y="6340314"/>
                  <a:pt x="3564839" y="6320296"/>
                </a:cubicBezTo>
                <a:cubicBezTo>
                  <a:pt x="3564839" y="6307122"/>
                  <a:pt x="3568018" y="6293967"/>
                  <a:pt x="3573842" y="6278696"/>
                </a:cubicBezTo>
                <a:lnTo>
                  <a:pt x="3589186" y="6239193"/>
                </a:lnTo>
                <a:lnTo>
                  <a:pt x="3638329" y="6239193"/>
                </a:lnTo>
                <a:lnTo>
                  <a:pt x="3685953" y="6383496"/>
                </a:lnTo>
                <a:lnTo>
                  <a:pt x="3739400" y="6383496"/>
                </a:lnTo>
                <a:lnTo>
                  <a:pt x="3774323" y="6247620"/>
                </a:lnTo>
                <a:lnTo>
                  <a:pt x="3808728" y="6383496"/>
                </a:lnTo>
                <a:lnTo>
                  <a:pt x="3860586" y="6383496"/>
                </a:lnTo>
                <a:lnTo>
                  <a:pt x="3920910" y="6201273"/>
                </a:lnTo>
                <a:lnTo>
                  <a:pt x="3874876" y="6201273"/>
                </a:lnTo>
                <a:lnTo>
                  <a:pt x="3834666" y="6339265"/>
                </a:lnTo>
                <a:lnTo>
                  <a:pt x="3802386" y="6201273"/>
                </a:lnTo>
                <a:lnTo>
                  <a:pt x="3745759" y="6201273"/>
                </a:lnTo>
                <a:lnTo>
                  <a:pt x="3713480" y="6339265"/>
                </a:lnTo>
                <a:lnTo>
                  <a:pt x="3673270" y="6201273"/>
                </a:lnTo>
                <a:lnTo>
                  <a:pt x="3603995" y="6201273"/>
                </a:lnTo>
                <a:lnTo>
                  <a:pt x="3623574" y="6152828"/>
                </a:lnTo>
                <a:close/>
                <a:moveTo>
                  <a:pt x="4264353" y="6120188"/>
                </a:moveTo>
                <a:lnTo>
                  <a:pt x="4264353" y="6226571"/>
                </a:lnTo>
                <a:cubicBezTo>
                  <a:pt x="4253242" y="6206037"/>
                  <a:pt x="4228376" y="6197611"/>
                  <a:pt x="4207726" y="6197611"/>
                </a:cubicBezTo>
                <a:cubicBezTo>
                  <a:pt x="4155332" y="6197611"/>
                  <a:pt x="4116711" y="6239744"/>
                  <a:pt x="4116711" y="6292936"/>
                </a:cubicBezTo>
                <a:lnTo>
                  <a:pt x="4116729" y="6292918"/>
                </a:lnTo>
                <a:cubicBezTo>
                  <a:pt x="4116729" y="6347158"/>
                  <a:pt x="4157476" y="6387194"/>
                  <a:pt x="4207743" y="6387194"/>
                </a:cubicBezTo>
                <a:cubicBezTo>
                  <a:pt x="4231019" y="6387194"/>
                  <a:pt x="4255367" y="6378767"/>
                  <a:pt x="4266478" y="6358234"/>
                </a:cubicBezTo>
                <a:lnTo>
                  <a:pt x="4266478" y="6383514"/>
                </a:lnTo>
                <a:lnTo>
                  <a:pt x="4308279" y="6383514"/>
                </a:lnTo>
                <a:lnTo>
                  <a:pt x="4308279" y="6120188"/>
                </a:lnTo>
                <a:close/>
                <a:moveTo>
                  <a:pt x="657472" y="0"/>
                </a:moveTo>
                <a:lnTo>
                  <a:pt x="5668027" y="0"/>
                </a:lnTo>
                <a:cubicBezTo>
                  <a:pt x="6031139" y="0"/>
                  <a:pt x="6325499" y="294360"/>
                  <a:pt x="6325499" y="657472"/>
                </a:cubicBezTo>
                <a:lnTo>
                  <a:pt x="6325499" y="6200528"/>
                </a:lnTo>
                <a:cubicBezTo>
                  <a:pt x="6325499" y="6563640"/>
                  <a:pt x="6031139" y="6858000"/>
                  <a:pt x="5668027" y="6858000"/>
                </a:cubicBezTo>
                <a:lnTo>
                  <a:pt x="657472" y="6858000"/>
                </a:lnTo>
                <a:cubicBezTo>
                  <a:pt x="294360" y="6858000"/>
                  <a:pt x="0" y="6563640"/>
                  <a:pt x="0" y="6200528"/>
                </a:cubicBezTo>
                <a:lnTo>
                  <a:pt x="0" y="657472"/>
                </a:lnTo>
                <a:cubicBezTo>
                  <a:pt x="0" y="294360"/>
                  <a:pt x="294360" y="0"/>
                  <a:pt x="657472"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5400674"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B9CE63DE-4268-ECC7-EE27-8338EF16A94A}"/>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5">
            <a:extLst>
              <a:ext uri="{FF2B5EF4-FFF2-40B4-BE49-F238E27FC236}">
                <a16:creationId xmlns:a16="http://schemas.microsoft.com/office/drawing/2014/main" id="{E2F47AD6-B478-5C2D-2563-421364E4759F}"/>
              </a:ext>
            </a:extLst>
          </p:cNvPr>
          <p:cNvSpPr>
            <a:spLocks noGrp="1"/>
          </p:cNvSpPr>
          <p:nvPr>
            <p:ph type="body" sz="quarter" idx="13"/>
          </p:nvPr>
        </p:nvSpPr>
        <p:spPr>
          <a:xfrm>
            <a:off x="587374" y="2492376"/>
            <a:ext cx="5400674"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6" name="Text Placeholder 3">
            <a:extLst>
              <a:ext uri="{FF2B5EF4-FFF2-40B4-BE49-F238E27FC236}">
                <a16:creationId xmlns:a16="http://schemas.microsoft.com/office/drawing/2014/main" id="{C64ABD03-D6CF-CC99-6179-7207E486620C}"/>
              </a:ext>
            </a:extLst>
          </p:cNvPr>
          <p:cNvSpPr>
            <a:spLocks noGrp="1"/>
          </p:cNvSpPr>
          <p:nvPr>
            <p:ph type="body" sz="quarter" idx="11" hasCustomPrompt="1"/>
          </p:nvPr>
        </p:nvSpPr>
        <p:spPr>
          <a:xfrm>
            <a:off x="591980" y="271145"/>
            <a:ext cx="5396068" cy="205105"/>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404910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 Title + image and text">
    <p:bg>
      <p:bgPr>
        <a:solidFill>
          <a:schemeClr val="bg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1093099" y="0"/>
            <a:ext cx="6325499" cy="6858000"/>
          </a:xfrm>
          <a:prstGeom prst="roundRect">
            <a:avLst>
              <a:gd name="adj" fmla="val 10448"/>
            </a:avLst>
          </a:pr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6203951" y="487551"/>
            <a:ext cx="5400674" cy="1368425"/>
          </a:xfrm>
          <a:prstGeom prst="rect">
            <a:avLst/>
          </a:prstGeom>
        </p:spPr>
        <p:txBody>
          <a:bodyPr/>
          <a:lstStyle>
            <a:lvl1pPr>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0C48231C-82B3-21BF-D7BD-F32FAC46F235}"/>
              </a:ext>
            </a:extLst>
          </p:cNvPr>
          <p:cNvSpPr>
            <a:spLocks noGrp="1"/>
          </p:cNvSpPr>
          <p:nvPr>
            <p:ph type="body" sz="quarter" idx="13"/>
          </p:nvPr>
        </p:nvSpPr>
        <p:spPr>
          <a:xfrm>
            <a:off x="6203950" y="2511979"/>
            <a:ext cx="5400674" cy="3345475"/>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0446ACE2-DC59-2518-3912-10DDCAF11C21}"/>
              </a:ext>
            </a:extLst>
          </p:cNvPr>
          <p:cNvSpPr>
            <a:spLocks noGrp="1"/>
          </p:cNvSpPr>
          <p:nvPr>
            <p:ph type="body" sz="quarter" idx="11" hasCustomPrompt="1"/>
          </p:nvPr>
        </p:nvSpPr>
        <p:spPr>
          <a:xfrm>
            <a:off x="6208554" y="271145"/>
            <a:ext cx="5396070" cy="205105"/>
          </a:xfrm>
        </p:spPr>
        <p:txBody>
          <a:bodyPr/>
          <a:lstStyle>
            <a:lvl1pPr marL="0" indent="0">
              <a:buNone/>
              <a:defRPr>
                <a:solidFill>
                  <a:schemeClr val="tx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943545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3 Title + image and text, black">
    <p:bg>
      <p:bgPr>
        <a:solidFill>
          <a:schemeClr val="tx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1093099" y="0"/>
            <a:ext cx="6325499" cy="6858000"/>
          </a:xfrm>
          <a:prstGeom prst="roundRect">
            <a:avLst>
              <a:gd name="adj" fmla="val 10448"/>
            </a:avLst>
          </a:prstGeom>
          <a:solidFill>
            <a:schemeClr val="bg2"/>
          </a:solidFill>
        </p:spPr>
        <p:txBody>
          <a:bodyPr wrap="square" anchor="ctr">
            <a:noAutofit/>
          </a:bodyPr>
          <a:lstStyle>
            <a:lvl1pPr marL="0" indent="0" algn="ctr">
              <a:buNone/>
              <a:defRPr>
                <a:solidFill>
                  <a:schemeClr val="tx1"/>
                </a:solidFill>
              </a:defRPr>
            </a:lvl1pPr>
          </a:lstStyle>
          <a:p>
            <a:r>
              <a:rPr lang="da-DK" dirty="0" err="1"/>
              <a:t>Insert</a:t>
            </a:r>
            <a:r>
              <a:rPr lang="da-DK" dirty="0"/>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6203951" y="487551"/>
            <a:ext cx="5400674" cy="1368425"/>
          </a:xfrm>
          <a:prstGeom prst="rect">
            <a:avLst/>
          </a:prstGeom>
        </p:spPr>
        <p:txBody>
          <a:bodyPr/>
          <a:lstStyle>
            <a:lvl1pPr>
              <a:defRPr>
                <a:solidFill>
                  <a:schemeClr val="bg1"/>
                </a:solidFill>
              </a:defRPr>
            </a:lvl1pPr>
          </a:lstStyle>
          <a:p>
            <a:r>
              <a:rPr lang="en-GB" dirty="0"/>
              <a:t>Click to edit title</a:t>
            </a:r>
            <a:endParaRPr lang="da-DK" dirty="0"/>
          </a:p>
        </p:txBody>
      </p:sp>
      <p:sp>
        <p:nvSpPr>
          <p:cNvPr id="3" name="Pladsholder til tekst 5">
            <a:extLst>
              <a:ext uri="{FF2B5EF4-FFF2-40B4-BE49-F238E27FC236}">
                <a16:creationId xmlns:a16="http://schemas.microsoft.com/office/drawing/2014/main" id="{6636A4AF-9DA8-722B-A550-6DA6708D11D1}"/>
              </a:ext>
            </a:extLst>
          </p:cNvPr>
          <p:cNvSpPr>
            <a:spLocks noGrp="1"/>
          </p:cNvSpPr>
          <p:nvPr>
            <p:ph type="body" sz="quarter" idx="13"/>
          </p:nvPr>
        </p:nvSpPr>
        <p:spPr>
          <a:xfrm>
            <a:off x="6203950" y="2511979"/>
            <a:ext cx="5400674" cy="33454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Grafik 2">
            <a:extLst>
              <a:ext uri="{FF2B5EF4-FFF2-40B4-BE49-F238E27FC236}">
                <a16:creationId xmlns:a16="http://schemas.microsoft.com/office/drawing/2014/main" id="{8237CD84-C6EE-A2BB-B497-4F36E0E821A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Text Placeholder 3">
            <a:extLst>
              <a:ext uri="{FF2B5EF4-FFF2-40B4-BE49-F238E27FC236}">
                <a16:creationId xmlns:a16="http://schemas.microsoft.com/office/drawing/2014/main" id="{8EE3E949-732A-5A9D-E961-B6DC555535E3}"/>
              </a:ext>
            </a:extLst>
          </p:cNvPr>
          <p:cNvSpPr>
            <a:spLocks noGrp="1"/>
          </p:cNvSpPr>
          <p:nvPr>
            <p:ph type="body" sz="quarter" idx="11" hasCustomPrompt="1"/>
          </p:nvPr>
        </p:nvSpPr>
        <p:spPr>
          <a:xfrm>
            <a:off x="6208554" y="271145"/>
            <a:ext cx="5396070" cy="205105"/>
          </a:xfrm>
        </p:spPr>
        <p:txBody>
          <a:bodyPr/>
          <a:lstStyle>
            <a:lvl1pPr marL="0" indent="0">
              <a:buNone/>
              <a:defRPr>
                <a:solidFill>
                  <a:schemeClr val="bg1"/>
                </a:solidFill>
              </a:defRPr>
            </a:lvl1pPr>
            <a:lvl2pPr marL="453600" indent="0">
              <a:buNone/>
              <a:defRPr/>
            </a:lvl2pPr>
          </a:lstStyle>
          <a:p>
            <a:pPr lvl="0"/>
            <a:r>
              <a:rPr lang="en-GB" dirty="0"/>
              <a:t>Click to add topic or subtitle</a:t>
            </a:r>
          </a:p>
        </p:txBody>
      </p:sp>
    </p:spTree>
    <p:extLst>
      <p:ext uri="{BB962C8B-B14F-4D97-AF65-F5344CB8AC3E}">
        <p14:creationId xmlns:p14="http://schemas.microsoft.com/office/powerpoint/2010/main" val="2961940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4 Title + text in white card and image slider">
    <p:bg>
      <p:bgPr>
        <a:solidFill>
          <a:schemeClr val="tx1"/>
        </a:solid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491425" y="477325"/>
            <a:ext cx="7632000" cy="5400000"/>
          </a:xfrm>
          <a:prstGeom prst="roundRect">
            <a:avLst>
              <a:gd name="adj" fmla="val 1007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4000" y="1341325"/>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1004253"/>
            <a:ext cx="5400675" cy="1345247"/>
          </a:xfrm>
          <a:prstGeom prst="rect">
            <a:avLst/>
          </a:prstGeom>
        </p:spPr>
        <p:txBody>
          <a:bodyPr/>
          <a:lstStyle>
            <a:lvl1pPr>
              <a:lnSpc>
                <a:spcPct val="100000"/>
              </a:lnSpc>
              <a:defRPr sz="2400">
                <a:solidFill>
                  <a:schemeClr val="tx1"/>
                </a:solidFill>
              </a:defRPr>
            </a:lvl1pPr>
          </a:lstStyle>
          <a:p>
            <a:r>
              <a:rPr lang="en-GB" dirty="0"/>
              <a:t>Click to edit title</a:t>
            </a:r>
            <a:endParaRPr lang="da-DK" dirty="0"/>
          </a:p>
        </p:txBody>
      </p:sp>
      <p:sp>
        <p:nvSpPr>
          <p:cNvPr id="7" name="Pladsholder til billede 11">
            <a:extLst>
              <a:ext uri="{FF2B5EF4-FFF2-40B4-BE49-F238E27FC236}">
                <a16:creationId xmlns:a16="http://schemas.microsoft.com/office/drawing/2014/main" id="{E669D72E-B3C7-7C02-1CB9-F9A70977E202}"/>
              </a:ext>
            </a:extLst>
          </p:cNvPr>
          <p:cNvSpPr>
            <a:spLocks noGrp="1"/>
          </p:cNvSpPr>
          <p:nvPr>
            <p:ph type="pic" sz="quarter" idx="13" hasCustomPrompt="1"/>
          </p:nvPr>
        </p:nvSpPr>
        <p:spPr>
          <a:xfrm>
            <a:off x="10883951" y="1341438"/>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l">
              <a:buNone/>
              <a:defRPr>
                <a:solidFill>
                  <a:schemeClr val="bg1"/>
                </a:solidFill>
              </a:defRPr>
            </a:lvl1pPr>
            <a:lvl2pPr marL="504000" indent="0">
              <a:buNone/>
              <a:defRPr>
                <a:solidFill>
                  <a:schemeClr val="tx1"/>
                </a:solidFill>
              </a:defRPr>
            </a:lvl2pPr>
          </a:lstStyle>
          <a:p>
            <a:pPr lvl="1"/>
            <a:r>
              <a:rPr lang="da-DK" dirty="0"/>
              <a:t>Insert image</a:t>
            </a:r>
          </a:p>
        </p:txBody>
      </p:sp>
      <p:sp>
        <p:nvSpPr>
          <p:cNvPr id="3" name="Pladsholder til tekst 5">
            <a:extLst>
              <a:ext uri="{FF2B5EF4-FFF2-40B4-BE49-F238E27FC236}">
                <a16:creationId xmlns:a16="http://schemas.microsoft.com/office/drawing/2014/main" id="{CA381B37-06B9-DA90-AC81-B3BD1058B5D7}"/>
              </a:ext>
            </a:extLst>
          </p:cNvPr>
          <p:cNvSpPr>
            <a:spLocks noGrp="1"/>
          </p:cNvSpPr>
          <p:nvPr>
            <p:ph type="body" sz="quarter" idx="14"/>
          </p:nvPr>
        </p:nvSpPr>
        <p:spPr>
          <a:xfrm>
            <a:off x="587327" y="2377137"/>
            <a:ext cx="5400674" cy="2996551"/>
          </a:xfrm>
        </p:spPr>
        <p:txBody>
          <a:bodyPr/>
          <a:lstStyle/>
          <a:p>
            <a:pPr lvl="0"/>
            <a:r>
              <a:rPr lang="en-GB"/>
              <a:t>Click to edit Master text styles</a:t>
            </a:r>
          </a:p>
        </p:txBody>
      </p:sp>
      <p:sp>
        <p:nvSpPr>
          <p:cNvPr id="5" name="Grafik 2">
            <a:extLst>
              <a:ext uri="{FF2B5EF4-FFF2-40B4-BE49-F238E27FC236}">
                <a16:creationId xmlns:a16="http://schemas.microsoft.com/office/drawing/2014/main" id="{9FEBED43-4992-9611-2970-F28FD89B0E2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242010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 Title + text in black card and image slider">
    <p:bg>
      <p:bgPr>
        <a:solidFill>
          <a:schemeClr val="bg1"/>
        </a:solid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491425" y="477325"/>
            <a:ext cx="7632000" cy="5400000"/>
          </a:xfrm>
          <a:prstGeom prst="roundRect">
            <a:avLst>
              <a:gd name="adj" fmla="val 100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4000" y="1341325"/>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ctr">
              <a:buNone/>
              <a:defRPr>
                <a:solidFill>
                  <a:schemeClr val="tx1"/>
                </a:solidFill>
              </a:defRPr>
            </a:lvl1pPr>
          </a:lstStyle>
          <a:p>
            <a:r>
              <a:rPr lang="da-DK" dirty="0"/>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1004253"/>
            <a:ext cx="5400675" cy="1345247"/>
          </a:xfrm>
          <a:prstGeom prst="rect">
            <a:avLst/>
          </a:prstGeom>
        </p:spPr>
        <p:txBody>
          <a:bodyPr/>
          <a:lstStyle>
            <a:lvl1pPr>
              <a:lnSpc>
                <a:spcPct val="100000"/>
              </a:lnSpc>
              <a:defRPr sz="2400">
                <a:solidFill>
                  <a:schemeClr val="bg1"/>
                </a:solidFill>
              </a:defRPr>
            </a:lvl1pPr>
          </a:lstStyle>
          <a:p>
            <a:r>
              <a:rPr lang="en-GB" dirty="0"/>
              <a:t>Click to edit title</a:t>
            </a:r>
            <a:endParaRPr lang="da-DK" dirty="0"/>
          </a:p>
        </p:txBody>
      </p:sp>
      <p:sp>
        <p:nvSpPr>
          <p:cNvPr id="7" name="Pladsholder til billede 11">
            <a:extLst>
              <a:ext uri="{FF2B5EF4-FFF2-40B4-BE49-F238E27FC236}">
                <a16:creationId xmlns:a16="http://schemas.microsoft.com/office/drawing/2014/main" id="{E669D72E-B3C7-7C02-1CB9-F9A70977E202}"/>
              </a:ext>
            </a:extLst>
          </p:cNvPr>
          <p:cNvSpPr>
            <a:spLocks noGrp="1"/>
          </p:cNvSpPr>
          <p:nvPr>
            <p:ph type="pic" sz="quarter" idx="13" hasCustomPrompt="1"/>
          </p:nvPr>
        </p:nvSpPr>
        <p:spPr>
          <a:xfrm>
            <a:off x="10883951" y="1341438"/>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l">
              <a:buNone/>
              <a:defRPr>
                <a:solidFill>
                  <a:schemeClr val="tx1"/>
                </a:solidFill>
              </a:defRPr>
            </a:lvl1pPr>
            <a:lvl2pPr marL="504000" indent="0">
              <a:buNone/>
              <a:defRPr/>
            </a:lvl2pPr>
          </a:lstStyle>
          <a:p>
            <a:pPr lvl="1"/>
            <a:r>
              <a:rPr lang="da-DK" dirty="0"/>
              <a:t>Insert image</a:t>
            </a:r>
          </a:p>
        </p:txBody>
      </p:sp>
      <p:sp>
        <p:nvSpPr>
          <p:cNvPr id="3" name="Pladsholder til tekst 5">
            <a:extLst>
              <a:ext uri="{FF2B5EF4-FFF2-40B4-BE49-F238E27FC236}">
                <a16:creationId xmlns:a16="http://schemas.microsoft.com/office/drawing/2014/main" id="{0292A114-1675-ABBC-2446-E2C0BCA8F2EA}"/>
              </a:ext>
            </a:extLst>
          </p:cNvPr>
          <p:cNvSpPr>
            <a:spLocks noGrp="1"/>
          </p:cNvSpPr>
          <p:nvPr>
            <p:ph type="body" sz="quarter" idx="14"/>
          </p:nvPr>
        </p:nvSpPr>
        <p:spPr>
          <a:xfrm>
            <a:off x="587327" y="2377137"/>
            <a:ext cx="5400674" cy="299655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601738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171717"/>
                </a:solidFill>
              </a:defRPr>
            </a:lvl1pPr>
          </a:lstStyle>
          <a:p>
            <a:r>
              <a:rPr lang="en-GB" dirty="0"/>
              <a:t>Click to edit title</a:t>
            </a:r>
            <a:endParaRPr lang="da-DK" dirty="0"/>
          </a:p>
        </p:txBody>
      </p:sp>
    </p:spTree>
    <p:extLst>
      <p:ext uri="{BB962C8B-B14F-4D97-AF65-F5344CB8AC3E}">
        <p14:creationId xmlns:p14="http://schemas.microsoft.com/office/powerpoint/2010/main" val="1781706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7 Break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FFFFFF"/>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B949BA8E-C87E-B699-2DA2-CC6E5551E2C0}"/>
              </a:ext>
            </a:extLst>
          </p:cNvPr>
          <p:cNvSpPr/>
          <p:nvPr/>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75498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F2D69A-1D6C-4171-5A11-9E407959DB53}"/>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tx1"/>
                </a:solidFill>
              </a:defRPr>
            </a:lvl1pPr>
          </a:lstStyle>
          <a:p>
            <a:r>
              <a:rPr lang="en-GB" dirty="0"/>
              <a:t>Click to edit title</a:t>
            </a:r>
            <a:endParaRPr lang="da-DK" dirty="0"/>
          </a:p>
        </p:txBody>
      </p:sp>
      <p:sp>
        <p:nvSpPr>
          <p:cNvPr id="6" name="Text Placeholder 3">
            <a:extLst>
              <a:ext uri="{FF2B5EF4-FFF2-40B4-BE49-F238E27FC236}">
                <a16:creationId xmlns:a16="http://schemas.microsoft.com/office/drawing/2014/main" id="{230DF872-838A-F5E1-BB62-C7894B56FD77}"/>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tx1"/>
                </a:solidFill>
              </a:defRPr>
            </a:lvl1pPr>
          </a:lstStyle>
          <a:p>
            <a:pPr lvl="0"/>
            <a:r>
              <a:rPr lang="en-NO" dirty="0"/>
              <a:t>Click to add subtitle</a:t>
            </a:r>
          </a:p>
        </p:txBody>
      </p:sp>
    </p:spTree>
    <p:extLst>
      <p:ext uri="{BB962C8B-B14F-4D97-AF65-F5344CB8AC3E}">
        <p14:creationId xmlns:p14="http://schemas.microsoft.com/office/powerpoint/2010/main" val="3203747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8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FFFFFF"/>
                </a:solidFill>
              </a:defRPr>
            </a:lvl1pPr>
          </a:lstStyle>
          <a:p>
            <a:r>
              <a:rPr lang="en-GB" dirty="0"/>
              <a:t>Click to edit title</a:t>
            </a:r>
            <a:endParaRPr lang="da-DK" dirty="0"/>
          </a:p>
        </p:txBody>
      </p:sp>
      <p:sp>
        <p:nvSpPr>
          <p:cNvPr id="4" name="Grafik 2">
            <a:extLst>
              <a:ext uri="{FF2B5EF4-FFF2-40B4-BE49-F238E27FC236}">
                <a16:creationId xmlns:a16="http://schemas.microsoft.com/office/drawing/2014/main" id="{B949BA8E-C87E-B699-2DA2-CC6E5551E2C0}"/>
              </a:ext>
            </a:extLst>
          </p:cNvPr>
          <p:cNvSpPr/>
          <p:nvPr/>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626064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 Breaker, black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6E00-8FE6-05BB-D82F-986389064B67}"/>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chemeClr val="tx1"/>
                </a:solidFill>
              </a:defRPr>
            </a:lvl1pPr>
          </a:lstStyle>
          <a:p>
            <a:r>
              <a:rPr lang="en-GB" dirty="0"/>
              <a:t>Click to edit title</a:t>
            </a:r>
            <a:endParaRPr lang="da-DK" dirty="0"/>
          </a:p>
        </p:txBody>
      </p:sp>
    </p:spTree>
    <p:extLst>
      <p:ext uri="{BB962C8B-B14F-4D97-AF65-F5344CB8AC3E}">
        <p14:creationId xmlns:p14="http://schemas.microsoft.com/office/powerpoint/2010/main" val="2589982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0 Breaker - white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chemeClr val="bg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C7C24EB0-CB16-76D6-771D-5E486B46F7F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72374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1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BC0C87-062F-DD7C-E233-FF34ABAD57C2}"/>
              </a:ext>
            </a:extLst>
          </p:cNvPr>
          <p:cNvSpPr>
            <a:spLocks noGrp="1"/>
          </p:cNvSpPr>
          <p:nvPr>
            <p:ph type="pic" sz="quarter" idx="10" hasCustomPrompt="1"/>
          </p:nvPr>
        </p:nvSpPr>
        <p:spPr>
          <a:xfrm>
            <a:off x="0" y="0"/>
            <a:ext cx="12192000" cy="6858000"/>
          </a:xfrm>
          <a:custGeom>
            <a:avLst/>
            <a:gdLst>
              <a:gd name="connsiteX0" fmla="*/ 11368966 w 12192000"/>
              <a:gd name="connsiteY0" fmla="*/ 6302927 h 6858000"/>
              <a:gd name="connsiteX1" fmla="*/ 11368966 w 12192000"/>
              <a:gd name="connsiteY1" fmla="*/ 6313451 h 6858000"/>
              <a:gd name="connsiteX2" fmla="*/ 11328755 w 12192000"/>
              <a:gd name="connsiteY2" fmla="*/ 6354536 h 6858000"/>
              <a:gd name="connsiteX3" fmla="*/ 11301246 w 12192000"/>
              <a:gd name="connsiteY3" fmla="*/ 6334003 h 6858000"/>
              <a:gd name="connsiteX4" fmla="*/ 11301228 w 12192000"/>
              <a:gd name="connsiteY4" fmla="*/ 6334003 h 6858000"/>
              <a:gd name="connsiteX5" fmla="*/ 11349388 w 12192000"/>
              <a:gd name="connsiteY5" fmla="*/ 6303976 h 6858000"/>
              <a:gd name="connsiteX6" fmla="*/ 10932384 w 12192000"/>
              <a:gd name="connsiteY6" fmla="*/ 6234980 h 6858000"/>
              <a:gd name="connsiteX7" fmla="*/ 10983723 w 12192000"/>
              <a:gd name="connsiteY7" fmla="*/ 6292385 h 6858000"/>
              <a:gd name="connsiteX8" fmla="*/ 10932384 w 12192000"/>
              <a:gd name="connsiteY8" fmla="*/ 6349789 h 6858000"/>
              <a:gd name="connsiteX9" fmla="*/ 10881580 w 12192000"/>
              <a:gd name="connsiteY9" fmla="*/ 6292385 h 6858000"/>
              <a:gd name="connsiteX10" fmla="*/ 10932384 w 12192000"/>
              <a:gd name="connsiteY10" fmla="*/ 6234980 h 6858000"/>
              <a:gd name="connsiteX11" fmla="*/ 11139296 w 12192000"/>
              <a:gd name="connsiteY11" fmla="*/ 6234464 h 6858000"/>
              <a:gd name="connsiteX12" fmla="*/ 11191689 w 12192000"/>
              <a:gd name="connsiteY12" fmla="*/ 6292918 h 6858000"/>
              <a:gd name="connsiteX13" fmla="*/ 11139296 w 12192000"/>
              <a:gd name="connsiteY13" fmla="*/ 6351372 h 6858000"/>
              <a:gd name="connsiteX14" fmla="*/ 11086384 w 12192000"/>
              <a:gd name="connsiteY14" fmla="*/ 6292918 h 6858000"/>
              <a:gd name="connsiteX15" fmla="*/ 11139296 w 12192000"/>
              <a:gd name="connsiteY15" fmla="*/ 6234464 h 6858000"/>
              <a:gd name="connsiteX16" fmla="*/ 11409176 w 12192000"/>
              <a:gd name="connsiteY16" fmla="*/ 6201291 h 6858000"/>
              <a:gd name="connsiteX17" fmla="*/ 11485918 w 12192000"/>
              <a:gd name="connsiteY17" fmla="*/ 6378767 h 6858000"/>
              <a:gd name="connsiteX18" fmla="*/ 11482220 w 12192000"/>
              <a:gd name="connsiteY18" fmla="*/ 6387194 h 6858000"/>
              <a:gd name="connsiteX19" fmla="*/ 11438830 w 12192000"/>
              <a:gd name="connsiteY19" fmla="*/ 6418270 h 6858000"/>
              <a:gd name="connsiteX20" fmla="*/ 11420305 w 12192000"/>
              <a:gd name="connsiteY20" fmla="*/ 6415639 h 6858000"/>
              <a:gd name="connsiteX21" fmla="*/ 11420305 w 12192000"/>
              <a:gd name="connsiteY21" fmla="*/ 6453559 h 6858000"/>
              <a:gd name="connsiteX22" fmla="*/ 11444117 w 12192000"/>
              <a:gd name="connsiteY22" fmla="*/ 6456190 h 6858000"/>
              <a:gd name="connsiteX23" fmla="*/ 11528790 w 12192000"/>
              <a:gd name="connsiteY23" fmla="*/ 6385096 h 6858000"/>
              <a:gd name="connsiteX24" fmla="*/ 11603406 w 12192000"/>
              <a:gd name="connsiteY24" fmla="*/ 6201291 h 6858000"/>
              <a:gd name="connsiteX25" fmla="*/ 11554192 w 12192000"/>
              <a:gd name="connsiteY25" fmla="*/ 6201291 h 6858000"/>
              <a:gd name="connsiteX26" fmla="*/ 11509212 w 12192000"/>
              <a:gd name="connsiteY26" fmla="*/ 6331905 h 6858000"/>
              <a:gd name="connsiteX27" fmla="*/ 11458408 w 12192000"/>
              <a:gd name="connsiteY27" fmla="*/ 6201291 h 6858000"/>
              <a:gd name="connsiteX28" fmla="*/ 11458390 w 12192000"/>
              <a:gd name="connsiteY28" fmla="*/ 6201291 h 6858000"/>
              <a:gd name="connsiteX29" fmla="*/ 10932384 w 12192000"/>
              <a:gd name="connsiteY29" fmla="*/ 6197593 h 6858000"/>
              <a:gd name="connsiteX30" fmla="*/ 10836600 w 12192000"/>
              <a:gd name="connsiteY30" fmla="*/ 6292385 h 6858000"/>
              <a:gd name="connsiteX31" fmla="*/ 10932384 w 12192000"/>
              <a:gd name="connsiteY31" fmla="*/ 6387176 h 6858000"/>
              <a:gd name="connsiteX32" fmla="*/ 11028703 w 12192000"/>
              <a:gd name="connsiteY32" fmla="*/ 6292385 h 6858000"/>
              <a:gd name="connsiteX33" fmla="*/ 10932384 w 12192000"/>
              <a:gd name="connsiteY33" fmla="*/ 6197593 h 6858000"/>
              <a:gd name="connsiteX34" fmla="*/ 11330345 w 12192000"/>
              <a:gd name="connsiteY34" fmla="*/ 6197575 h 6858000"/>
              <a:gd name="connsiteX35" fmla="*/ 11248316 w 12192000"/>
              <a:gd name="connsiteY35" fmla="*/ 6268153 h 6858000"/>
              <a:gd name="connsiteX36" fmla="*/ 11248316 w 12192000"/>
              <a:gd name="connsiteY36" fmla="*/ 6268171 h 6858000"/>
              <a:gd name="connsiteX37" fmla="*/ 11289599 w 12192000"/>
              <a:gd name="connsiteY37" fmla="*/ 6272384 h 6858000"/>
              <a:gd name="connsiteX38" fmla="*/ 11329809 w 12192000"/>
              <a:gd name="connsiteY38" fmla="*/ 6234464 h 6858000"/>
              <a:gd name="connsiteX39" fmla="*/ 11367376 w 12192000"/>
              <a:gd name="connsiteY39" fmla="*/ 6271851 h 6858000"/>
              <a:gd name="connsiteX40" fmla="*/ 11367376 w 12192000"/>
              <a:gd name="connsiteY40" fmla="*/ 6275531 h 6858000"/>
              <a:gd name="connsiteX41" fmla="*/ 11346744 w 12192000"/>
              <a:gd name="connsiteY41" fmla="*/ 6276580 h 6858000"/>
              <a:gd name="connsiteX42" fmla="*/ 11257302 w 12192000"/>
              <a:gd name="connsiteY42" fmla="*/ 6337149 h 6858000"/>
              <a:gd name="connsiteX43" fmla="*/ 11316573 w 12192000"/>
              <a:gd name="connsiteY43" fmla="*/ 6387176 h 6858000"/>
              <a:gd name="connsiteX44" fmla="*/ 11370556 w 12192000"/>
              <a:gd name="connsiteY44" fmla="*/ 6356101 h 6858000"/>
              <a:gd name="connsiteX45" fmla="*/ 11370556 w 12192000"/>
              <a:gd name="connsiteY45" fmla="*/ 6383478 h 6858000"/>
              <a:gd name="connsiteX46" fmla="*/ 11411838 w 12192000"/>
              <a:gd name="connsiteY46" fmla="*/ 6383478 h 6858000"/>
              <a:gd name="connsiteX47" fmla="*/ 11411838 w 12192000"/>
              <a:gd name="connsiteY47" fmla="*/ 6277096 h 6858000"/>
              <a:gd name="connsiteX48" fmla="*/ 11330345 w 12192000"/>
              <a:gd name="connsiteY48" fmla="*/ 6197575 h 6858000"/>
              <a:gd name="connsiteX49" fmla="*/ 10509610 w 12192000"/>
              <a:gd name="connsiteY49" fmla="*/ 6137557 h 6858000"/>
              <a:gd name="connsiteX50" fmla="*/ 10484744 w 12192000"/>
              <a:gd name="connsiteY50" fmla="*/ 6201291 h 6858000"/>
              <a:gd name="connsiteX51" fmla="*/ 10427063 w 12192000"/>
              <a:gd name="connsiteY51" fmla="*/ 6201291 h 6858000"/>
              <a:gd name="connsiteX52" fmla="*/ 10427063 w 12192000"/>
              <a:gd name="connsiteY52" fmla="*/ 6239211 h 6858000"/>
              <a:gd name="connsiteX53" fmla="*/ 10470453 w 12192000"/>
              <a:gd name="connsiteY53" fmla="*/ 6239211 h 6858000"/>
              <a:gd name="connsiteX54" fmla="*/ 10460396 w 12192000"/>
              <a:gd name="connsiteY54" fmla="*/ 6263958 h 6858000"/>
              <a:gd name="connsiteX55" fmla="*/ 10446105 w 12192000"/>
              <a:gd name="connsiteY55" fmla="*/ 6322945 h 6858000"/>
              <a:gd name="connsiteX56" fmla="*/ 10513844 w 12192000"/>
              <a:gd name="connsiteY56" fmla="*/ 6387194 h 6858000"/>
              <a:gd name="connsiteX57" fmla="*/ 10559360 w 12192000"/>
              <a:gd name="connsiteY57" fmla="*/ 6376136 h 6858000"/>
              <a:gd name="connsiteX58" fmla="*/ 10548784 w 12192000"/>
              <a:gd name="connsiteY58" fmla="*/ 6342429 h 6858000"/>
              <a:gd name="connsiteX59" fmla="*/ 10519149 w 12192000"/>
              <a:gd name="connsiteY59" fmla="*/ 6350323 h 6858000"/>
              <a:gd name="connsiteX60" fmla="*/ 10489514 w 12192000"/>
              <a:gd name="connsiteY60" fmla="*/ 6320296 h 6858000"/>
              <a:gd name="connsiteX61" fmla="*/ 10498517 w 12192000"/>
              <a:gd name="connsiteY61" fmla="*/ 6278696 h 6858000"/>
              <a:gd name="connsiteX62" fmla="*/ 10513861 w 12192000"/>
              <a:gd name="connsiteY62" fmla="*/ 6239193 h 6858000"/>
              <a:gd name="connsiteX63" fmla="*/ 10563004 w 12192000"/>
              <a:gd name="connsiteY63" fmla="*/ 6239193 h 6858000"/>
              <a:gd name="connsiteX64" fmla="*/ 10610628 w 12192000"/>
              <a:gd name="connsiteY64" fmla="*/ 6383496 h 6858000"/>
              <a:gd name="connsiteX65" fmla="*/ 10664075 w 12192000"/>
              <a:gd name="connsiteY65" fmla="*/ 6383496 h 6858000"/>
              <a:gd name="connsiteX66" fmla="*/ 10698998 w 12192000"/>
              <a:gd name="connsiteY66" fmla="*/ 6247620 h 6858000"/>
              <a:gd name="connsiteX67" fmla="*/ 10733403 w 12192000"/>
              <a:gd name="connsiteY67" fmla="*/ 6383496 h 6858000"/>
              <a:gd name="connsiteX68" fmla="*/ 10785261 w 12192000"/>
              <a:gd name="connsiteY68" fmla="*/ 6383496 h 6858000"/>
              <a:gd name="connsiteX69" fmla="*/ 10845585 w 12192000"/>
              <a:gd name="connsiteY69" fmla="*/ 6201273 h 6858000"/>
              <a:gd name="connsiteX70" fmla="*/ 10799551 w 12192000"/>
              <a:gd name="connsiteY70" fmla="*/ 6201273 h 6858000"/>
              <a:gd name="connsiteX71" fmla="*/ 10759341 w 12192000"/>
              <a:gd name="connsiteY71" fmla="*/ 6339265 h 6858000"/>
              <a:gd name="connsiteX72" fmla="*/ 10727061 w 12192000"/>
              <a:gd name="connsiteY72" fmla="*/ 6201273 h 6858000"/>
              <a:gd name="connsiteX73" fmla="*/ 10670434 w 12192000"/>
              <a:gd name="connsiteY73" fmla="*/ 6201273 h 6858000"/>
              <a:gd name="connsiteX74" fmla="*/ 10638155 w 12192000"/>
              <a:gd name="connsiteY74" fmla="*/ 6339265 h 6858000"/>
              <a:gd name="connsiteX75" fmla="*/ 10597945 w 12192000"/>
              <a:gd name="connsiteY75" fmla="*/ 6201273 h 6858000"/>
              <a:gd name="connsiteX76" fmla="*/ 10528670 w 12192000"/>
              <a:gd name="connsiteY76" fmla="*/ 6201273 h 6858000"/>
              <a:gd name="connsiteX77" fmla="*/ 10548249 w 12192000"/>
              <a:gd name="connsiteY77" fmla="*/ 6152828 h 6858000"/>
              <a:gd name="connsiteX78" fmla="*/ 11189028 w 12192000"/>
              <a:gd name="connsiteY78" fmla="*/ 6120188 h 6858000"/>
              <a:gd name="connsiteX79" fmla="*/ 11189028 w 12192000"/>
              <a:gd name="connsiteY79" fmla="*/ 6226571 h 6858000"/>
              <a:gd name="connsiteX80" fmla="*/ 11132401 w 12192000"/>
              <a:gd name="connsiteY80" fmla="*/ 6197611 h 6858000"/>
              <a:gd name="connsiteX81" fmla="*/ 11041386 w 12192000"/>
              <a:gd name="connsiteY81" fmla="*/ 6292936 h 6858000"/>
              <a:gd name="connsiteX82" fmla="*/ 11041404 w 12192000"/>
              <a:gd name="connsiteY82" fmla="*/ 6292918 h 6858000"/>
              <a:gd name="connsiteX83" fmla="*/ 11132418 w 12192000"/>
              <a:gd name="connsiteY83" fmla="*/ 6387194 h 6858000"/>
              <a:gd name="connsiteX84" fmla="*/ 11191153 w 12192000"/>
              <a:gd name="connsiteY84" fmla="*/ 6358234 h 6858000"/>
              <a:gd name="connsiteX85" fmla="*/ 11191153 w 12192000"/>
              <a:gd name="connsiteY85" fmla="*/ 6383514 h 6858000"/>
              <a:gd name="connsiteX86" fmla="*/ 11232954 w 12192000"/>
              <a:gd name="connsiteY86" fmla="*/ 6383514 h 6858000"/>
              <a:gd name="connsiteX87" fmla="*/ 11232954 w 12192000"/>
              <a:gd name="connsiteY87" fmla="*/ 6120188 h 6858000"/>
              <a:gd name="connsiteX88" fmla="*/ 0 w 12192000"/>
              <a:gd name="connsiteY88" fmla="*/ 0 h 6858000"/>
              <a:gd name="connsiteX89" fmla="*/ 12192000 w 12192000"/>
              <a:gd name="connsiteY89" fmla="*/ 0 h 6858000"/>
              <a:gd name="connsiteX90" fmla="*/ 12192000 w 12192000"/>
              <a:gd name="connsiteY90" fmla="*/ 6858000 h 6858000"/>
              <a:gd name="connsiteX91" fmla="*/ 0 w 12192000"/>
              <a:gd name="connsiteY9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2000" h="6858000">
                <a:moveTo>
                  <a:pt x="11368966" y="6302927"/>
                </a:moveTo>
                <a:lnTo>
                  <a:pt x="11368966" y="6313451"/>
                </a:lnTo>
                <a:cubicBezTo>
                  <a:pt x="11368966" y="6332403"/>
                  <a:pt x="11352567" y="6354536"/>
                  <a:pt x="11328755" y="6354536"/>
                </a:cubicBezTo>
                <a:cubicBezTo>
                  <a:pt x="11313947" y="6354536"/>
                  <a:pt x="11301246" y="6348225"/>
                  <a:pt x="11301246" y="6334003"/>
                </a:cubicBezTo>
                <a:lnTo>
                  <a:pt x="11301228" y="6334003"/>
                </a:lnTo>
                <a:cubicBezTo>
                  <a:pt x="11301228" y="6313985"/>
                  <a:pt x="11327166" y="6305558"/>
                  <a:pt x="11349388" y="6303976"/>
                </a:cubicBezTo>
                <a:close/>
                <a:moveTo>
                  <a:pt x="10932384" y="6234980"/>
                </a:moveTo>
                <a:cubicBezTo>
                  <a:pt x="10963073" y="6234980"/>
                  <a:pt x="10983723" y="6260793"/>
                  <a:pt x="10983723" y="6292385"/>
                </a:cubicBezTo>
                <a:cubicBezTo>
                  <a:pt x="10983723" y="6323976"/>
                  <a:pt x="10963609" y="6349789"/>
                  <a:pt x="10932384" y="6349789"/>
                </a:cubicBezTo>
                <a:cubicBezTo>
                  <a:pt x="10901158" y="6349789"/>
                  <a:pt x="10881580" y="6323976"/>
                  <a:pt x="10881580" y="6292385"/>
                </a:cubicBezTo>
                <a:cubicBezTo>
                  <a:pt x="10881580" y="6260793"/>
                  <a:pt x="10901694" y="6234980"/>
                  <a:pt x="10932384" y="6234980"/>
                </a:cubicBezTo>
                <a:close/>
                <a:moveTo>
                  <a:pt x="11139296" y="6234464"/>
                </a:moveTo>
                <a:cubicBezTo>
                  <a:pt x="11172093" y="6234464"/>
                  <a:pt x="11191689" y="6259744"/>
                  <a:pt x="11191689" y="6292918"/>
                </a:cubicBezTo>
                <a:cubicBezTo>
                  <a:pt x="11191689" y="6326091"/>
                  <a:pt x="11171575" y="6351372"/>
                  <a:pt x="11139296" y="6351372"/>
                </a:cubicBezTo>
                <a:cubicBezTo>
                  <a:pt x="11107017" y="6351372"/>
                  <a:pt x="11086384" y="6323460"/>
                  <a:pt x="11086384" y="6292918"/>
                </a:cubicBezTo>
                <a:cubicBezTo>
                  <a:pt x="11086384" y="6261327"/>
                  <a:pt x="11106499" y="6234464"/>
                  <a:pt x="11139296" y="6234464"/>
                </a:cubicBezTo>
                <a:close/>
                <a:moveTo>
                  <a:pt x="11409176" y="6201291"/>
                </a:moveTo>
                <a:lnTo>
                  <a:pt x="11485918" y="6378767"/>
                </a:lnTo>
                <a:lnTo>
                  <a:pt x="11482220" y="6387194"/>
                </a:lnTo>
                <a:cubicBezTo>
                  <a:pt x="11473217" y="6407212"/>
                  <a:pt x="11461588" y="6418270"/>
                  <a:pt x="11438830" y="6418270"/>
                </a:cubicBezTo>
                <a:cubicBezTo>
                  <a:pt x="11433006" y="6418270"/>
                  <a:pt x="11426129" y="6417221"/>
                  <a:pt x="11420305" y="6415639"/>
                </a:cubicBezTo>
                <a:lnTo>
                  <a:pt x="11420305" y="6453559"/>
                </a:lnTo>
                <a:cubicBezTo>
                  <a:pt x="11427719" y="6455657"/>
                  <a:pt x="11435114" y="6456190"/>
                  <a:pt x="11444117" y="6456190"/>
                </a:cubicBezTo>
                <a:cubicBezTo>
                  <a:pt x="11486454" y="6456190"/>
                  <a:pt x="11512391" y="6425114"/>
                  <a:pt x="11528790" y="6385096"/>
                </a:cubicBezTo>
                <a:lnTo>
                  <a:pt x="11603406" y="6201291"/>
                </a:lnTo>
                <a:lnTo>
                  <a:pt x="11554192" y="6201291"/>
                </a:lnTo>
                <a:lnTo>
                  <a:pt x="11509212" y="6331905"/>
                </a:lnTo>
                <a:lnTo>
                  <a:pt x="11458408" y="6201291"/>
                </a:lnTo>
                <a:lnTo>
                  <a:pt x="11458390" y="6201291"/>
                </a:lnTo>
                <a:close/>
                <a:moveTo>
                  <a:pt x="10932384" y="6197593"/>
                </a:moveTo>
                <a:cubicBezTo>
                  <a:pt x="10880508" y="6197593"/>
                  <a:pt x="10836600" y="6236562"/>
                  <a:pt x="10836600" y="6292385"/>
                </a:cubicBezTo>
                <a:cubicBezTo>
                  <a:pt x="10836600" y="6348207"/>
                  <a:pt x="10881044" y="6387176"/>
                  <a:pt x="10932384" y="6387176"/>
                </a:cubicBezTo>
                <a:cubicBezTo>
                  <a:pt x="10983723" y="6387176"/>
                  <a:pt x="11028703" y="6348207"/>
                  <a:pt x="11028703" y="6292385"/>
                </a:cubicBezTo>
                <a:cubicBezTo>
                  <a:pt x="11028703" y="6236562"/>
                  <a:pt x="10984259" y="6197593"/>
                  <a:pt x="10932384" y="6197593"/>
                </a:cubicBezTo>
                <a:close/>
                <a:moveTo>
                  <a:pt x="11330345" y="6197575"/>
                </a:moveTo>
                <a:cubicBezTo>
                  <a:pt x="11284829" y="6197575"/>
                  <a:pt x="11250960" y="6224953"/>
                  <a:pt x="11248316" y="6268153"/>
                </a:cubicBezTo>
                <a:lnTo>
                  <a:pt x="11248316" y="6268171"/>
                </a:lnTo>
                <a:lnTo>
                  <a:pt x="11289599" y="6272384"/>
                </a:lnTo>
                <a:cubicBezTo>
                  <a:pt x="11291189" y="6248687"/>
                  <a:pt x="11305997" y="6234464"/>
                  <a:pt x="11329809" y="6234464"/>
                </a:cubicBezTo>
                <a:cubicBezTo>
                  <a:pt x="11353621" y="6234464"/>
                  <a:pt x="11367376" y="6248687"/>
                  <a:pt x="11367376" y="6271851"/>
                </a:cubicBezTo>
                <a:lnTo>
                  <a:pt x="11367376" y="6275531"/>
                </a:lnTo>
                <a:lnTo>
                  <a:pt x="11346744" y="6276580"/>
                </a:lnTo>
                <a:cubicBezTo>
                  <a:pt x="11302818" y="6279211"/>
                  <a:pt x="11257302" y="6296598"/>
                  <a:pt x="11257302" y="6337149"/>
                </a:cubicBezTo>
                <a:cubicBezTo>
                  <a:pt x="11257302" y="6369274"/>
                  <a:pt x="11282703" y="6387176"/>
                  <a:pt x="11316573" y="6387176"/>
                </a:cubicBezTo>
                <a:cubicBezTo>
                  <a:pt x="11341974" y="6387176"/>
                  <a:pt x="11364196" y="6374003"/>
                  <a:pt x="11370556" y="6356101"/>
                </a:cubicBezTo>
                <a:lnTo>
                  <a:pt x="11370556" y="6383478"/>
                </a:lnTo>
                <a:lnTo>
                  <a:pt x="11411838" y="6383478"/>
                </a:lnTo>
                <a:lnTo>
                  <a:pt x="11411838" y="6277096"/>
                </a:lnTo>
                <a:cubicBezTo>
                  <a:pt x="11411838" y="6226535"/>
                  <a:pt x="11375861" y="6197575"/>
                  <a:pt x="11330345" y="6197575"/>
                </a:cubicBezTo>
                <a:close/>
                <a:moveTo>
                  <a:pt x="10509610" y="6137557"/>
                </a:moveTo>
                <a:lnTo>
                  <a:pt x="10484744" y="6201291"/>
                </a:lnTo>
                <a:lnTo>
                  <a:pt x="10427063" y="6201291"/>
                </a:lnTo>
                <a:lnTo>
                  <a:pt x="10427063" y="6239211"/>
                </a:lnTo>
                <a:lnTo>
                  <a:pt x="10470453" y="6239211"/>
                </a:lnTo>
                <a:lnTo>
                  <a:pt x="10460396" y="6263958"/>
                </a:lnTo>
                <a:cubicBezTo>
                  <a:pt x="10450875" y="6287656"/>
                  <a:pt x="10446105" y="6307674"/>
                  <a:pt x="10446105" y="6322945"/>
                </a:cubicBezTo>
                <a:cubicBezTo>
                  <a:pt x="10446105" y="6361398"/>
                  <a:pt x="10474151" y="6387194"/>
                  <a:pt x="10513844" y="6387194"/>
                </a:cubicBezTo>
                <a:cubicBezTo>
                  <a:pt x="10528134" y="6387194"/>
                  <a:pt x="10546659" y="6382981"/>
                  <a:pt x="10559360" y="6376136"/>
                </a:cubicBezTo>
                <a:lnTo>
                  <a:pt x="10548784" y="6342429"/>
                </a:lnTo>
                <a:cubicBezTo>
                  <a:pt x="10542443" y="6345594"/>
                  <a:pt x="10528670" y="6350323"/>
                  <a:pt x="10519149" y="6350323"/>
                </a:cubicBezTo>
                <a:cubicBezTo>
                  <a:pt x="10502750" y="6350323"/>
                  <a:pt x="10489514" y="6340314"/>
                  <a:pt x="10489514" y="6320296"/>
                </a:cubicBezTo>
                <a:cubicBezTo>
                  <a:pt x="10489514" y="6307122"/>
                  <a:pt x="10492693" y="6293967"/>
                  <a:pt x="10498517" y="6278696"/>
                </a:cubicBezTo>
                <a:lnTo>
                  <a:pt x="10513861" y="6239193"/>
                </a:lnTo>
                <a:lnTo>
                  <a:pt x="10563004" y="6239193"/>
                </a:lnTo>
                <a:lnTo>
                  <a:pt x="10610628" y="6383496"/>
                </a:lnTo>
                <a:lnTo>
                  <a:pt x="10664075" y="6383496"/>
                </a:lnTo>
                <a:lnTo>
                  <a:pt x="10698998" y="6247620"/>
                </a:lnTo>
                <a:lnTo>
                  <a:pt x="10733403" y="6383496"/>
                </a:lnTo>
                <a:lnTo>
                  <a:pt x="10785261" y="6383496"/>
                </a:lnTo>
                <a:lnTo>
                  <a:pt x="10845585" y="6201273"/>
                </a:lnTo>
                <a:lnTo>
                  <a:pt x="10799551" y="6201273"/>
                </a:lnTo>
                <a:lnTo>
                  <a:pt x="10759341" y="6339265"/>
                </a:lnTo>
                <a:lnTo>
                  <a:pt x="10727061" y="6201273"/>
                </a:lnTo>
                <a:lnTo>
                  <a:pt x="10670434" y="6201273"/>
                </a:lnTo>
                <a:lnTo>
                  <a:pt x="10638155" y="6339265"/>
                </a:lnTo>
                <a:lnTo>
                  <a:pt x="10597945" y="6201273"/>
                </a:lnTo>
                <a:lnTo>
                  <a:pt x="10528670" y="6201273"/>
                </a:lnTo>
                <a:lnTo>
                  <a:pt x="10548249" y="6152828"/>
                </a:lnTo>
                <a:close/>
                <a:moveTo>
                  <a:pt x="11189028" y="6120188"/>
                </a:moveTo>
                <a:lnTo>
                  <a:pt x="11189028" y="6226571"/>
                </a:lnTo>
                <a:cubicBezTo>
                  <a:pt x="11177917" y="6206037"/>
                  <a:pt x="11153051" y="6197611"/>
                  <a:pt x="11132401" y="6197611"/>
                </a:cubicBezTo>
                <a:cubicBezTo>
                  <a:pt x="11080007" y="6197611"/>
                  <a:pt x="11041386" y="6239744"/>
                  <a:pt x="11041386" y="6292936"/>
                </a:cubicBezTo>
                <a:lnTo>
                  <a:pt x="11041404" y="6292918"/>
                </a:lnTo>
                <a:cubicBezTo>
                  <a:pt x="11041404" y="6347158"/>
                  <a:pt x="11082151" y="6387194"/>
                  <a:pt x="11132418" y="6387194"/>
                </a:cubicBezTo>
                <a:cubicBezTo>
                  <a:pt x="11155694" y="6387194"/>
                  <a:pt x="11180042" y="6378767"/>
                  <a:pt x="11191153" y="6358234"/>
                </a:cubicBezTo>
                <a:lnTo>
                  <a:pt x="11191153" y="6383514"/>
                </a:lnTo>
                <a:lnTo>
                  <a:pt x="11232954" y="6383514"/>
                </a:lnTo>
                <a:lnTo>
                  <a:pt x="11232954" y="6120188"/>
                </a:lnTo>
                <a:close/>
                <a:moveTo>
                  <a:pt x="0" y="0"/>
                </a:moveTo>
                <a:lnTo>
                  <a:pt x="12192000" y="0"/>
                </a:lnTo>
                <a:lnTo>
                  <a:pt x="12192000" y="6858000"/>
                </a:lnTo>
                <a:lnTo>
                  <a:pt x="0" y="6858000"/>
                </a:lnTo>
                <a:close/>
              </a:path>
            </a:pathLst>
          </a:custGeom>
          <a:solidFill>
            <a:schemeClr val="bg2"/>
          </a:solidFill>
        </p:spPr>
        <p:txBody>
          <a:bodyPr wrap="square" anchor="ctr">
            <a:noAutofit/>
          </a:bodyPr>
          <a:lstStyle>
            <a:lvl1pPr marL="0" indent="0" algn="ctr">
              <a:buNone/>
              <a:defRPr/>
            </a:lvl1pPr>
          </a:lstStyle>
          <a:p>
            <a:r>
              <a:rPr lang="en-NO" dirty="0"/>
              <a:t>Insert image</a:t>
            </a:r>
          </a:p>
        </p:txBody>
      </p:sp>
      <p:sp>
        <p:nvSpPr>
          <p:cNvPr id="9" name="Grafik 2">
            <a:extLst>
              <a:ext uri="{FF2B5EF4-FFF2-40B4-BE49-F238E27FC236}">
                <a16:creationId xmlns:a16="http://schemas.microsoft.com/office/drawing/2014/main" id="{F4B68112-DE42-4DFB-7361-A5E77EFF9EC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166011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2 Full image + big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F502EE-06A4-D99A-DD97-7AC8F281DB34}"/>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rgbClr val="FFFFFF"/>
              </a:solidFill>
            </a:endParaRPr>
          </a:p>
        </p:txBody>
      </p:sp>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2349500"/>
            <a:ext cx="7272337" cy="1512887"/>
          </a:xfrm>
        </p:spPr>
        <p:txBody>
          <a:bodyPr/>
          <a:lstStyle>
            <a:lvl1pPr>
              <a:lnSpc>
                <a:spcPts val="6000"/>
              </a:lnSpc>
              <a:defRPr sz="5000">
                <a:solidFill>
                  <a:schemeClr val="bg1"/>
                </a:solidFill>
              </a:defRPr>
            </a:lvl1pPr>
          </a:lstStyle>
          <a:p>
            <a:r>
              <a:rPr lang="en-GB" dirty="0"/>
              <a:t>Click to edit title</a:t>
            </a:r>
            <a:endParaRPr lang="da-DK" dirty="0"/>
          </a:p>
        </p:txBody>
      </p:sp>
      <p:sp>
        <p:nvSpPr>
          <p:cNvPr id="5" name="Pladsholder til tekst 4">
            <a:extLst>
              <a:ext uri="{FF2B5EF4-FFF2-40B4-BE49-F238E27FC236}">
                <a16:creationId xmlns:a16="http://schemas.microsoft.com/office/drawing/2014/main" id="{1AB2F448-6F2E-5CC3-8BBC-78EDD4639AC5}"/>
              </a:ext>
            </a:extLst>
          </p:cNvPr>
          <p:cNvSpPr>
            <a:spLocks noGrp="1"/>
          </p:cNvSpPr>
          <p:nvPr>
            <p:ph type="body" sz="quarter" idx="14"/>
          </p:nvPr>
        </p:nvSpPr>
        <p:spPr>
          <a:xfrm>
            <a:off x="587374" y="4005262"/>
            <a:ext cx="7272338" cy="865187"/>
          </a:xfrm>
          <a:prstGeom prst="rect">
            <a:avLst/>
          </a:prstGeom>
        </p:spPr>
        <p:txBody>
          <a:bodyPr lIns="0" tIns="0" rIns="0" bIns="0"/>
          <a:lstStyle>
            <a:lvl1pPr>
              <a:lnSpc>
                <a:spcPts val="2600"/>
              </a:lnSpc>
              <a:spcAft>
                <a:spcPts val="0"/>
              </a:spcAft>
              <a:buClr>
                <a:schemeClr val="bg1"/>
              </a:buClr>
              <a:defRPr sz="200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p:txBody>
      </p:sp>
      <p:sp>
        <p:nvSpPr>
          <p:cNvPr id="2" name="Grafik 2">
            <a:extLst>
              <a:ext uri="{FF2B5EF4-FFF2-40B4-BE49-F238E27FC236}">
                <a16:creationId xmlns:a16="http://schemas.microsoft.com/office/drawing/2014/main" id="{1FF61CEB-6B13-72EC-6E12-B24882FE149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28115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3 Quote in white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rafik 2">
            <a:extLst>
              <a:ext uri="{FF2B5EF4-FFF2-40B4-BE49-F238E27FC236}">
                <a16:creationId xmlns:a16="http://schemas.microsoft.com/office/drawing/2014/main" id="{86FE6864-E8B2-5FE4-DA3E-C70369B04D9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Afrundet rektangel 3">
            <a:extLst>
              <a:ext uri="{FF2B5EF4-FFF2-40B4-BE49-F238E27FC236}">
                <a16:creationId xmlns:a16="http://schemas.microsoft.com/office/drawing/2014/main" id="{F2DA0EDD-2D0B-E26D-AF33-7021F1E7725E}"/>
              </a:ext>
            </a:extLst>
          </p:cNvPr>
          <p:cNvSpPr/>
          <p:nvPr userDrawn="1"/>
        </p:nvSpPr>
        <p:spPr>
          <a:xfrm>
            <a:off x="587375" y="1344595"/>
            <a:ext cx="7272338" cy="4537075"/>
          </a:xfrm>
          <a:prstGeom prst="roundRect">
            <a:avLst>
              <a:gd name="adj" fmla="val 11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6" name="Pladsholder til billede 11">
            <a:extLst>
              <a:ext uri="{FF2B5EF4-FFF2-40B4-BE49-F238E27FC236}">
                <a16:creationId xmlns:a16="http://schemas.microsoft.com/office/drawing/2014/main" id="{515A430E-6A65-5EBE-580F-4F221D6594D4}"/>
              </a:ext>
            </a:extLst>
          </p:cNvPr>
          <p:cNvSpPr>
            <a:spLocks noGrp="1"/>
          </p:cNvSpPr>
          <p:nvPr>
            <p:ph type="pic" sz="quarter" idx="13" hasCustomPrompt="1"/>
          </p:nvPr>
        </p:nvSpPr>
        <p:spPr>
          <a:xfrm>
            <a:off x="7140575" y="477325"/>
            <a:ext cx="4464050" cy="38883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dirty="0"/>
              <a:t>Insert image</a:t>
            </a:r>
          </a:p>
        </p:txBody>
      </p:sp>
      <p:sp>
        <p:nvSpPr>
          <p:cNvPr id="10" name="Title 1">
            <a:extLst>
              <a:ext uri="{FF2B5EF4-FFF2-40B4-BE49-F238E27FC236}">
                <a16:creationId xmlns:a16="http://schemas.microsoft.com/office/drawing/2014/main" id="{40FC1661-A8B0-BE88-25C3-7614FA869072}"/>
              </a:ext>
            </a:extLst>
          </p:cNvPr>
          <p:cNvSpPr>
            <a:spLocks noGrp="1"/>
          </p:cNvSpPr>
          <p:nvPr>
            <p:ph type="title" hasCustomPrompt="1"/>
          </p:nvPr>
        </p:nvSpPr>
        <p:spPr>
          <a:xfrm>
            <a:off x="947738" y="1844675"/>
            <a:ext cx="5784658" cy="2520950"/>
          </a:xfrm>
          <a:prstGeom prst="rect">
            <a:avLst/>
          </a:prstGeom>
        </p:spPr>
        <p:txBody>
          <a:bodyPr/>
          <a:lstStyle>
            <a:lvl1pPr>
              <a:lnSpc>
                <a:spcPct val="100000"/>
              </a:lnSpc>
              <a:defRPr sz="2800"/>
            </a:lvl1pPr>
          </a:lstStyle>
          <a:p>
            <a:r>
              <a:rPr lang="en-GB" dirty="0"/>
              <a:t>Click to edit quote</a:t>
            </a:r>
            <a:endParaRPr lang="da-DK" dirty="0"/>
          </a:p>
        </p:txBody>
      </p:sp>
      <p:sp>
        <p:nvSpPr>
          <p:cNvPr id="17" name="Text Placeholder 15">
            <a:extLst>
              <a:ext uri="{FF2B5EF4-FFF2-40B4-BE49-F238E27FC236}">
                <a16:creationId xmlns:a16="http://schemas.microsoft.com/office/drawing/2014/main" id="{A47BEEF9-0A22-6A83-200D-CE23DD35A181}"/>
              </a:ext>
            </a:extLst>
          </p:cNvPr>
          <p:cNvSpPr>
            <a:spLocks noGrp="1"/>
          </p:cNvSpPr>
          <p:nvPr>
            <p:ph type="body" sz="quarter" idx="15" hasCustomPrompt="1"/>
          </p:nvPr>
        </p:nvSpPr>
        <p:spPr>
          <a:xfrm>
            <a:off x="947737" y="4865705"/>
            <a:ext cx="5784657" cy="255608"/>
          </a:xfrm>
        </p:spPr>
        <p:txBody>
          <a:bodyPr/>
          <a:lstStyle>
            <a:lvl1pPr marL="0" indent="0">
              <a:buNone/>
              <a:defRPr b="0" i="0">
                <a:latin typeface="Franklin Gothic Demi" panose="020B0603020102020204" pitchFamily="34" charset="0"/>
              </a:defRPr>
            </a:lvl1pPr>
          </a:lstStyle>
          <a:p>
            <a:pPr lvl="0"/>
            <a:r>
              <a:rPr lang="en-NO" dirty="0"/>
              <a:t>Full name</a:t>
            </a:r>
          </a:p>
        </p:txBody>
      </p:sp>
      <p:sp>
        <p:nvSpPr>
          <p:cNvPr id="18" name="Text Placeholder 15">
            <a:extLst>
              <a:ext uri="{FF2B5EF4-FFF2-40B4-BE49-F238E27FC236}">
                <a16:creationId xmlns:a16="http://schemas.microsoft.com/office/drawing/2014/main" id="{FED8F32F-F9AA-CE22-2059-D4555B45F530}"/>
              </a:ext>
            </a:extLst>
          </p:cNvPr>
          <p:cNvSpPr>
            <a:spLocks noGrp="1"/>
          </p:cNvSpPr>
          <p:nvPr>
            <p:ph type="body" sz="quarter" idx="16" hasCustomPrompt="1"/>
          </p:nvPr>
        </p:nvSpPr>
        <p:spPr>
          <a:xfrm>
            <a:off x="947737" y="5119093"/>
            <a:ext cx="5784657" cy="255608"/>
          </a:xfrm>
        </p:spPr>
        <p:txBody>
          <a:bodyPr/>
          <a:lstStyle>
            <a:lvl1pPr marL="0" indent="0">
              <a:buNone/>
              <a:defRPr b="0" i="0">
                <a:latin typeface="+mn-lt"/>
              </a:defRPr>
            </a:lvl1pPr>
          </a:lstStyle>
          <a:p>
            <a:pPr lvl="0"/>
            <a:r>
              <a:rPr lang="en-NO" dirty="0"/>
              <a:t>Title, company</a:t>
            </a:r>
          </a:p>
        </p:txBody>
      </p:sp>
    </p:spTree>
    <p:extLst>
      <p:ext uri="{BB962C8B-B14F-4D97-AF65-F5344CB8AC3E}">
        <p14:creationId xmlns:p14="http://schemas.microsoft.com/office/powerpoint/2010/main" val="3264047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6">
            <a:extLst>
              <a:ext uri="{FF2B5EF4-FFF2-40B4-BE49-F238E27FC236}">
                <a16:creationId xmlns:a16="http://schemas.microsoft.com/office/drawing/2014/main" id="{B9819FED-BA71-D6D7-3D2C-42BDF34402D3}"/>
              </a:ext>
            </a:extLst>
          </p:cNvPr>
          <p:cNvSpPr>
            <a:spLocks noGrp="1"/>
          </p:cNvSpPr>
          <p:nvPr>
            <p:ph type="title" hasCustomPrompt="1"/>
          </p:nvPr>
        </p:nvSpPr>
        <p:spPr>
          <a:xfrm>
            <a:off x="1524000" y="1490329"/>
            <a:ext cx="9144001" cy="2370471"/>
          </a:xfrm>
        </p:spPr>
        <p:txBody>
          <a:bodyPr/>
          <a:lstStyle>
            <a:lvl1pPr>
              <a:defRPr sz="3600">
                <a:solidFill>
                  <a:srgbClr val="171717"/>
                </a:solidFill>
              </a:defRPr>
            </a:lvl1pPr>
          </a:lstStyle>
          <a:p>
            <a:r>
              <a:rPr lang="en-GB" dirty="0"/>
              <a:t>Click to edit quote</a:t>
            </a:r>
            <a:endParaRPr lang="da-DK" dirty="0"/>
          </a:p>
        </p:txBody>
      </p:sp>
      <p:sp>
        <p:nvSpPr>
          <p:cNvPr id="2" name="Text Placeholder 15">
            <a:extLst>
              <a:ext uri="{FF2B5EF4-FFF2-40B4-BE49-F238E27FC236}">
                <a16:creationId xmlns:a16="http://schemas.microsoft.com/office/drawing/2014/main" id="{21E67010-D646-F3A6-C0F1-F39388A714DC}"/>
              </a:ext>
            </a:extLst>
          </p:cNvPr>
          <p:cNvSpPr>
            <a:spLocks noGrp="1"/>
          </p:cNvSpPr>
          <p:nvPr>
            <p:ph type="body" sz="quarter" idx="15" hasCustomPrompt="1"/>
          </p:nvPr>
        </p:nvSpPr>
        <p:spPr>
          <a:xfrm>
            <a:off x="1524000" y="4005263"/>
            <a:ext cx="6335713" cy="255608"/>
          </a:xfrm>
        </p:spPr>
        <p:txBody>
          <a:bodyPr/>
          <a:lstStyle>
            <a:lvl1pPr marL="0" indent="0">
              <a:buNone/>
              <a:defRPr b="0" i="0">
                <a:latin typeface="Franklin Gothic Demi" panose="020B0603020102020204" pitchFamily="34" charset="0"/>
              </a:defRPr>
            </a:lvl1pPr>
          </a:lstStyle>
          <a:p>
            <a:pPr lvl="0"/>
            <a:r>
              <a:rPr lang="en-NO" dirty="0"/>
              <a:t>Full name</a:t>
            </a:r>
          </a:p>
        </p:txBody>
      </p:sp>
      <p:sp>
        <p:nvSpPr>
          <p:cNvPr id="3" name="Text Placeholder 15">
            <a:extLst>
              <a:ext uri="{FF2B5EF4-FFF2-40B4-BE49-F238E27FC236}">
                <a16:creationId xmlns:a16="http://schemas.microsoft.com/office/drawing/2014/main" id="{FBC6C238-D290-AD85-5E6E-785EA2ED78CF}"/>
              </a:ext>
            </a:extLst>
          </p:cNvPr>
          <p:cNvSpPr>
            <a:spLocks noGrp="1"/>
          </p:cNvSpPr>
          <p:nvPr>
            <p:ph type="body" sz="quarter" idx="16" hasCustomPrompt="1"/>
          </p:nvPr>
        </p:nvSpPr>
        <p:spPr>
          <a:xfrm>
            <a:off x="1524000" y="4258651"/>
            <a:ext cx="6335713" cy="255608"/>
          </a:xfrm>
        </p:spPr>
        <p:txBody>
          <a:bodyPr/>
          <a:lstStyle>
            <a:lvl1pPr marL="0" indent="0">
              <a:buNone/>
              <a:defRPr b="0" i="0">
                <a:latin typeface="Franklin Gothic Book" panose="020B0503020102020204" pitchFamily="34" charset="0"/>
              </a:defRPr>
            </a:lvl1pPr>
          </a:lstStyle>
          <a:p>
            <a:pPr lvl="0"/>
            <a:r>
              <a:rPr lang="en-NO" dirty="0"/>
              <a:t>Title, company</a:t>
            </a:r>
          </a:p>
        </p:txBody>
      </p:sp>
    </p:spTree>
    <p:extLst>
      <p:ext uri="{BB962C8B-B14F-4D97-AF65-F5344CB8AC3E}">
        <p14:creationId xmlns:p14="http://schemas.microsoft.com/office/powerpoint/2010/main" val="3878386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5 Quote,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6">
            <a:extLst>
              <a:ext uri="{FF2B5EF4-FFF2-40B4-BE49-F238E27FC236}">
                <a16:creationId xmlns:a16="http://schemas.microsoft.com/office/drawing/2014/main" id="{E3FF44CD-60AA-0F22-3FAB-E95DB70ADD5C}"/>
              </a:ext>
            </a:extLst>
          </p:cNvPr>
          <p:cNvSpPr>
            <a:spLocks noGrp="1"/>
          </p:cNvSpPr>
          <p:nvPr>
            <p:ph type="title" hasCustomPrompt="1"/>
          </p:nvPr>
        </p:nvSpPr>
        <p:spPr>
          <a:xfrm>
            <a:off x="1524000" y="1490329"/>
            <a:ext cx="9144001" cy="2370471"/>
          </a:xfrm>
        </p:spPr>
        <p:txBody>
          <a:bodyPr/>
          <a:lstStyle>
            <a:lvl1pPr>
              <a:defRPr sz="3600">
                <a:solidFill>
                  <a:schemeClr val="bg1"/>
                </a:solidFill>
              </a:defRPr>
            </a:lvl1pPr>
          </a:lstStyle>
          <a:p>
            <a:r>
              <a:rPr lang="en-GB" dirty="0"/>
              <a:t>Click to edit quote</a:t>
            </a:r>
            <a:endParaRPr lang="da-DK" dirty="0"/>
          </a:p>
        </p:txBody>
      </p:sp>
      <p:sp>
        <p:nvSpPr>
          <p:cNvPr id="2" name="Grafik 2">
            <a:extLst>
              <a:ext uri="{FF2B5EF4-FFF2-40B4-BE49-F238E27FC236}">
                <a16:creationId xmlns:a16="http://schemas.microsoft.com/office/drawing/2014/main" id="{F62AA3C6-9C4D-75A6-5E20-E9223E49B2A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Text Placeholder 15">
            <a:extLst>
              <a:ext uri="{FF2B5EF4-FFF2-40B4-BE49-F238E27FC236}">
                <a16:creationId xmlns:a16="http://schemas.microsoft.com/office/drawing/2014/main" id="{0B2049CB-F434-A310-E373-2DEC5A6664D8}"/>
              </a:ext>
            </a:extLst>
          </p:cNvPr>
          <p:cNvSpPr>
            <a:spLocks noGrp="1"/>
          </p:cNvSpPr>
          <p:nvPr>
            <p:ph type="body" sz="quarter" idx="15" hasCustomPrompt="1"/>
          </p:nvPr>
        </p:nvSpPr>
        <p:spPr>
          <a:xfrm>
            <a:off x="1524000" y="4005263"/>
            <a:ext cx="6335713" cy="255608"/>
          </a:xfrm>
        </p:spPr>
        <p:txBody>
          <a:bodyPr/>
          <a:lstStyle>
            <a:lvl1pPr marL="0" indent="0">
              <a:buNone/>
              <a:defRPr b="0" i="0">
                <a:solidFill>
                  <a:schemeClr val="bg1"/>
                </a:solidFill>
                <a:latin typeface="Franklin Gothic Demi" panose="020B0603020102020204" pitchFamily="34" charset="0"/>
              </a:defRPr>
            </a:lvl1pPr>
          </a:lstStyle>
          <a:p>
            <a:pPr lvl="0"/>
            <a:r>
              <a:rPr lang="en-NO" dirty="0"/>
              <a:t>Full name</a:t>
            </a:r>
          </a:p>
        </p:txBody>
      </p:sp>
      <p:sp>
        <p:nvSpPr>
          <p:cNvPr id="4" name="Text Placeholder 15">
            <a:extLst>
              <a:ext uri="{FF2B5EF4-FFF2-40B4-BE49-F238E27FC236}">
                <a16:creationId xmlns:a16="http://schemas.microsoft.com/office/drawing/2014/main" id="{CB62BE0B-76AE-921A-3171-7F8BCC0E8821}"/>
              </a:ext>
            </a:extLst>
          </p:cNvPr>
          <p:cNvSpPr>
            <a:spLocks noGrp="1"/>
          </p:cNvSpPr>
          <p:nvPr>
            <p:ph type="body" sz="quarter" idx="16" hasCustomPrompt="1"/>
          </p:nvPr>
        </p:nvSpPr>
        <p:spPr>
          <a:xfrm>
            <a:off x="1524000" y="4258651"/>
            <a:ext cx="6335713" cy="255608"/>
          </a:xfrm>
        </p:spPr>
        <p:txBody>
          <a:bodyPr/>
          <a:lstStyle>
            <a:lvl1pPr marL="0" indent="0">
              <a:buNone/>
              <a:defRPr b="0" i="0">
                <a:solidFill>
                  <a:schemeClr val="bg1"/>
                </a:solidFill>
                <a:latin typeface="+mn-lt"/>
              </a:defRPr>
            </a:lvl1pPr>
          </a:lstStyle>
          <a:p>
            <a:pPr lvl="0"/>
            <a:r>
              <a:rPr lang="en-NO" dirty="0"/>
              <a:t>Title, company</a:t>
            </a:r>
          </a:p>
        </p:txBody>
      </p:sp>
    </p:spTree>
    <p:extLst>
      <p:ext uri="{BB962C8B-B14F-4D97-AF65-F5344CB8AC3E}">
        <p14:creationId xmlns:p14="http://schemas.microsoft.com/office/powerpoint/2010/main" val="888109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chemeClr val="tx1"/>
                </a:solidFill>
              </a:defRPr>
            </a:lvl1pPr>
          </a:lstStyle>
          <a:p>
            <a:r>
              <a:rPr lang="en-GB" dirty="0"/>
              <a:t>Click to edit title</a:t>
            </a:r>
            <a:endParaRPr lang="da-DK" dirty="0"/>
          </a:p>
        </p:txBody>
      </p:sp>
    </p:spTree>
    <p:extLst>
      <p:ext uri="{BB962C8B-B14F-4D97-AF65-F5344CB8AC3E}">
        <p14:creationId xmlns:p14="http://schemas.microsoft.com/office/powerpoint/2010/main" val="450275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7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8BF55D15-1C05-0E78-3D14-2ECAF126323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63532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D3635F-1CA0-B0C9-5D8E-F55371ABA42C}"/>
              </a:ext>
            </a:extLst>
          </p:cNvPr>
          <p:cNvSpPr>
            <a:spLocks noGrp="1"/>
          </p:cNvSpPr>
          <p:nvPr>
            <p:ph type="ctrTitle" hasCustomPrompt="1"/>
          </p:nvPr>
        </p:nvSpPr>
        <p:spPr>
          <a:xfrm>
            <a:off x="1524000" y="3500437"/>
            <a:ext cx="4464050" cy="2376487"/>
          </a:xfrm>
          <a:prstGeom prst="rect">
            <a:avLst/>
          </a:prstGeom>
        </p:spPr>
        <p:txBody>
          <a:bodyPr anchor="ctr" anchorCtr="0">
            <a:noAutofit/>
          </a:bodyPr>
          <a:lstStyle>
            <a:lvl1pPr algn="l">
              <a:lnSpc>
                <a:spcPts val="6000"/>
              </a:lnSpc>
              <a:defRPr sz="5000">
                <a:solidFill>
                  <a:schemeClr val="tx1"/>
                </a:solidFill>
              </a:defRPr>
            </a:lvl1pPr>
          </a:lstStyle>
          <a:p>
            <a:r>
              <a:rPr lang="en-GB" dirty="0"/>
              <a:t>Click to edit title</a:t>
            </a:r>
            <a:endParaRPr lang="da-DK" dirty="0"/>
          </a:p>
        </p:txBody>
      </p:sp>
      <p:sp>
        <p:nvSpPr>
          <p:cNvPr id="2" name="Grafik 2">
            <a:extLst>
              <a:ext uri="{FF2B5EF4-FFF2-40B4-BE49-F238E27FC236}">
                <a16:creationId xmlns:a16="http://schemas.microsoft.com/office/drawing/2014/main" id="{147C37C5-BE20-8043-416F-42F32E6181B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956432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Tree>
    <p:extLst>
      <p:ext uri="{BB962C8B-B14F-4D97-AF65-F5344CB8AC3E}">
        <p14:creationId xmlns:p14="http://schemas.microsoft.com/office/powerpoint/2010/main" val="2416094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9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BDC5A90B-B277-F1EC-5AC8-A2ECE36AA309}"/>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7881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0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chemeClr val="tx1"/>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434D1750-6627-90DA-3998-9A0E147E1B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645933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1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67F27F5A-D194-29ED-4679-671E8E83626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062689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2 Outr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rgbClr val="FFFFFF"/>
                </a:solidFill>
              </a:defRPr>
            </a:lvl1pPr>
          </a:lstStyle>
          <a:p>
            <a:r>
              <a:rPr lang="en-GB" dirty="0"/>
              <a:t>Click to edit title</a:t>
            </a:r>
            <a:endParaRPr lang="da-DK" dirty="0"/>
          </a:p>
        </p:txBody>
      </p:sp>
      <p:sp>
        <p:nvSpPr>
          <p:cNvPr id="3" name="Grafik 2">
            <a:extLst>
              <a:ext uri="{FF2B5EF4-FFF2-40B4-BE49-F238E27FC236}">
                <a16:creationId xmlns:a16="http://schemas.microsoft.com/office/drawing/2014/main" id="{805E4C86-3D95-68A3-B8E3-4E1412E0486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657934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fik 2">
            <a:extLst>
              <a:ext uri="{FF2B5EF4-FFF2-40B4-BE49-F238E27FC236}">
                <a16:creationId xmlns:a16="http://schemas.microsoft.com/office/drawing/2014/main" id="{1740F286-2222-6DB9-BB87-4854EAFCC6F6}"/>
              </a:ext>
            </a:extLst>
          </p:cNvPr>
          <p:cNvSpPr/>
          <p:nvPr userDrawn="1"/>
        </p:nvSpPr>
        <p:spPr>
          <a:xfrm>
            <a:off x="3863975" y="2791460"/>
            <a:ext cx="4464050" cy="1275080"/>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175761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4 Logo + tag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322CA4E-243D-2C42-A5F5-0A2B58A0BF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67699" y="1901795"/>
            <a:ext cx="6853805" cy="3476698"/>
          </a:xfrm>
          <a:prstGeom prst="rect">
            <a:avLst/>
          </a:prstGeom>
        </p:spPr>
      </p:pic>
    </p:spTree>
    <p:extLst>
      <p:ext uri="{BB962C8B-B14F-4D97-AF65-F5344CB8AC3E}">
        <p14:creationId xmlns:p14="http://schemas.microsoft.com/office/powerpoint/2010/main" val="799892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199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6 Blank, black">
    <p:bg>
      <p:bgPr>
        <a:solidFill>
          <a:schemeClr val="tx1"/>
        </a:solidFill>
        <a:effectLst/>
      </p:bgPr>
    </p:bg>
    <p:spTree>
      <p:nvGrpSpPr>
        <p:cNvPr id="1" name=""/>
        <p:cNvGrpSpPr/>
        <p:nvPr/>
      </p:nvGrpSpPr>
      <p:grpSpPr>
        <a:xfrm>
          <a:off x="0" y="0"/>
          <a:ext cx="0" cy="0"/>
          <a:chOff x="0" y="0"/>
          <a:chExt cx="0" cy="0"/>
        </a:xfrm>
      </p:grpSpPr>
      <p:sp>
        <p:nvSpPr>
          <p:cNvPr id="2" name="Grafik 2">
            <a:extLst>
              <a:ext uri="{FF2B5EF4-FFF2-40B4-BE49-F238E27FC236}">
                <a16:creationId xmlns:a16="http://schemas.microsoft.com/office/drawing/2014/main" id="{8BCFAFF8-858A-FCE2-3A59-181A842153A6}"/>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606402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 ---&gt;">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4C82C-678D-D467-3235-D160C3D79B2C}"/>
              </a:ext>
            </a:extLst>
          </p:cNvPr>
          <p:cNvSpPr txBox="1"/>
          <p:nvPr userDrawn="1"/>
        </p:nvSpPr>
        <p:spPr>
          <a:xfrm>
            <a:off x="552155" y="544414"/>
            <a:ext cx="9260010" cy="4616648"/>
          </a:xfrm>
          <a:prstGeom prst="rect">
            <a:avLst/>
          </a:prstGeom>
          <a:noFill/>
        </p:spPr>
        <p:txBody>
          <a:bodyPr wrap="square" lIns="0" tIns="0" rIns="0" bIns="0" rtlCol="0">
            <a:spAutoFit/>
          </a:bodyPr>
          <a:lstStyle/>
          <a:p>
            <a:pPr algn="l"/>
            <a:r>
              <a:rPr lang="en-NO" sz="10000" b="1" i="0" dirty="0">
                <a:latin typeface="Franklin Gothic Demi" panose="020B0603020102020204" pitchFamily="34" charset="0"/>
              </a:rPr>
              <a:t>Don’t use the following master slides</a:t>
            </a:r>
          </a:p>
        </p:txBody>
      </p:sp>
      <p:cxnSp>
        <p:nvCxnSpPr>
          <p:cNvPr id="5" name="Straight Arrow Connector 4">
            <a:extLst>
              <a:ext uri="{FF2B5EF4-FFF2-40B4-BE49-F238E27FC236}">
                <a16:creationId xmlns:a16="http://schemas.microsoft.com/office/drawing/2014/main" id="{BFA290A3-6D6D-9DA7-E7A2-93B93438352F}"/>
              </a:ext>
            </a:extLst>
          </p:cNvPr>
          <p:cNvCxnSpPr>
            <a:cxnSpLocks/>
          </p:cNvCxnSpPr>
          <p:nvPr userDrawn="1"/>
        </p:nvCxnSpPr>
        <p:spPr>
          <a:xfrm>
            <a:off x="587375" y="5734051"/>
            <a:ext cx="8208963" cy="0"/>
          </a:xfrm>
          <a:prstGeom prst="straightConnector1">
            <a:avLst/>
          </a:prstGeom>
          <a:ln w="1016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07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F39557-08A6-3EE0-A827-8C6FBF250C97}"/>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title</a:t>
            </a:r>
            <a:endParaRPr lang="da-DK" dirty="0"/>
          </a:p>
        </p:txBody>
      </p:sp>
      <p:sp>
        <p:nvSpPr>
          <p:cNvPr id="4" name="Text Placeholder 3">
            <a:extLst>
              <a:ext uri="{FF2B5EF4-FFF2-40B4-BE49-F238E27FC236}">
                <a16:creationId xmlns:a16="http://schemas.microsoft.com/office/drawing/2014/main" id="{97C6A897-0BF1-34D2-1858-EF5B30EA30C9}"/>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dirty="0"/>
              <a:t>Click to add subtitle</a:t>
            </a:r>
          </a:p>
        </p:txBody>
      </p:sp>
      <p:sp>
        <p:nvSpPr>
          <p:cNvPr id="2" name="Grafik 2">
            <a:extLst>
              <a:ext uri="{FF2B5EF4-FFF2-40B4-BE49-F238E27FC236}">
                <a16:creationId xmlns:a16="http://schemas.microsoft.com/office/drawing/2014/main" id="{CAE4AAF8-70AE-E691-BDB5-1722810D4409}"/>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49458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hasCustomPrompt="1"/>
          </p:nvPr>
        </p:nvSpPr>
        <p:spPr>
          <a:xfrm>
            <a:off x="6203952" y="1484313"/>
            <a:ext cx="5400675" cy="4392611"/>
          </a:xfrm>
        </p:spPr>
        <p:txBody>
          <a:bodyPr/>
          <a:lstStyle>
            <a:lvl1pPr marL="342900" indent="-342900">
              <a:buFont typeface="+mj-lt"/>
              <a:buAutoNum type="arabicPeriod"/>
              <a:defRPr/>
            </a:lvl1pPr>
          </a:lstStyle>
          <a:p>
            <a:pPr lvl="0"/>
            <a:r>
              <a:rPr lang="da-DK" dirty="0" err="1"/>
              <a:t>Click</a:t>
            </a:r>
            <a:r>
              <a:rPr lang="da-DK" dirty="0"/>
              <a:t> to </a:t>
            </a:r>
            <a:r>
              <a:rPr lang="da-DK" dirty="0" err="1"/>
              <a:t>add</a:t>
            </a:r>
            <a:r>
              <a:rPr lang="da-DK" dirty="0"/>
              <a:t> agenda item</a:t>
            </a:r>
          </a:p>
        </p:txBody>
      </p:sp>
      <p:sp>
        <p:nvSpPr>
          <p:cNvPr id="4" name="Text Placeholder 3">
            <a:extLst>
              <a:ext uri="{FF2B5EF4-FFF2-40B4-BE49-F238E27FC236}">
                <a16:creationId xmlns:a16="http://schemas.microsoft.com/office/drawing/2014/main" id="{F5CDBEE1-9EF8-FE58-6C8B-88D76503F86C}"/>
              </a:ext>
            </a:extLst>
          </p:cNvPr>
          <p:cNvSpPr>
            <a:spLocks noGrp="1"/>
          </p:cNvSpPr>
          <p:nvPr>
            <p:ph type="body" sz="quarter" idx="12" hasCustomPrompt="1"/>
          </p:nvPr>
        </p:nvSpPr>
        <p:spPr>
          <a:xfrm>
            <a:off x="587373" y="4663757"/>
            <a:ext cx="4459446" cy="1213168"/>
          </a:xfrm>
        </p:spPr>
        <p:txBody>
          <a:bodyPr/>
          <a:lstStyle>
            <a:lvl1pPr marL="0" indent="0">
              <a:buNone/>
              <a:defRPr sz="2000"/>
            </a:lvl1pPr>
            <a:lvl2pPr marL="453600" indent="0">
              <a:buNone/>
              <a:defRPr/>
            </a:lvl2pPr>
          </a:lstStyle>
          <a:p>
            <a:pPr lvl="0"/>
            <a:r>
              <a:rPr lang="en-GB" dirty="0"/>
              <a:t>Click to add topic or subtitle</a:t>
            </a:r>
          </a:p>
        </p:txBody>
      </p:sp>
      <p:sp>
        <p:nvSpPr>
          <p:cNvPr id="6" name="Title 1">
            <a:extLst>
              <a:ext uri="{FF2B5EF4-FFF2-40B4-BE49-F238E27FC236}">
                <a16:creationId xmlns:a16="http://schemas.microsoft.com/office/drawing/2014/main" id="{40629A1B-AF3D-A547-0C4C-E418F94B7F22}"/>
              </a:ext>
            </a:extLst>
          </p:cNvPr>
          <p:cNvSpPr>
            <a:spLocks noGrp="1"/>
          </p:cNvSpPr>
          <p:nvPr>
            <p:ph type="ctrTitle" hasCustomPrompt="1"/>
          </p:nvPr>
        </p:nvSpPr>
        <p:spPr>
          <a:xfrm>
            <a:off x="587373" y="1484313"/>
            <a:ext cx="4459446" cy="2881312"/>
          </a:xfrm>
          <a:prstGeom prst="rect">
            <a:avLst/>
          </a:prstGeom>
        </p:spPr>
        <p:txBody>
          <a:bodyPr anchor="b" anchorCtr="0">
            <a:noAutofit/>
          </a:bodyPr>
          <a:lstStyle>
            <a:lvl1pPr algn="l">
              <a:lnSpc>
                <a:spcPts val="6000"/>
              </a:lnSpc>
              <a:defRPr sz="5000">
                <a:solidFill>
                  <a:schemeClr val="tx1"/>
                </a:solidFill>
              </a:defRPr>
            </a:lvl1pPr>
          </a:lstStyle>
          <a:p>
            <a:r>
              <a:rPr lang="en-GB" dirty="0"/>
              <a:t>Click to edit agenda title</a:t>
            </a:r>
            <a:endParaRPr lang="da-DK" dirty="0"/>
          </a:p>
        </p:txBody>
      </p:sp>
    </p:spTree>
    <p:extLst>
      <p:ext uri="{BB962C8B-B14F-4D97-AF65-F5344CB8AC3E}">
        <p14:creationId xmlns:p14="http://schemas.microsoft.com/office/powerpoint/2010/main" val="392005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09 Agenda,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hasCustomPrompt="1"/>
          </p:nvPr>
        </p:nvSpPr>
        <p:spPr>
          <a:xfrm>
            <a:off x="6203952" y="1484313"/>
            <a:ext cx="5400675" cy="4392611"/>
          </a:xfrm>
        </p:spPr>
        <p:txBody>
          <a:bodyPr/>
          <a:lstStyle>
            <a:lvl1pPr marL="342900" indent="-342900">
              <a:buClr>
                <a:schemeClr val="bg1"/>
              </a:buClr>
              <a:buFont typeface="+mj-lt"/>
              <a:buAutoNum type="arabicPeriod"/>
              <a:defRPr>
                <a:solidFill>
                  <a:schemeClr val="bg1"/>
                </a:solidFill>
              </a:defRPr>
            </a:lvl1pPr>
          </a:lstStyle>
          <a:p>
            <a:pPr lvl="0"/>
            <a:r>
              <a:rPr lang="da-DK" dirty="0" err="1"/>
              <a:t>Click</a:t>
            </a:r>
            <a:r>
              <a:rPr lang="da-DK" dirty="0"/>
              <a:t> to </a:t>
            </a:r>
            <a:r>
              <a:rPr lang="da-DK" dirty="0" err="1"/>
              <a:t>add</a:t>
            </a:r>
            <a:r>
              <a:rPr lang="da-DK" dirty="0"/>
              <a:t> agenda item</a:t>
            </a:r>
          </a:p>
        </p:txBody>
      </p:sp>
      <p:sp>
        <p:nvSpPr>
          <p:cNvPr id="8" name="Text Placeholder 3">
            <a:extLst>
              <a:ext uri="{FF2B5EF4-FFF2-40B4-BE49-F238E27FC236}">
                <a16:creationId xmlns:a16="http://schemas.microsoft.com/office/drawing/2014/main" id="{4A916331-3C49-3E5A-C780-8AA4F9C92480}"/>
              </a:ext>
            </a:extLst>
          </p:cNvPr>
          <p:cNvSpPr>
            <a:spLocks noGrp="1"/>
          </p:cNvSpPr>
          <p:nvPr>
            <p:ph type="body" sz="quarter" idx="12" hasCustomPrompt="1"/>
          </p:nvPr>
        </p:nvSpPr>
        <p:spPr>
          <a:xfrm>
            <a:off x="587373" y="4663757"/>
            <a:ext cx="4459446" cy="1213168"/>
          </a:xfrm>
        </p:spPr>
        <p:txBody>
          <a:bodyPr/>
          <a:lstStyle>
            <a:lvl1pPr marL="0" indent="0">
              <a:buNone/>
              <a:defRPr sz="2000">
                <a:solidFill>
                  <a:schemeClr val="bg1"/>
                </a:solidFill>
              </a:defRPr>
            </a:lvl1pPr>
            <a:lvl2pPr marL="453600" indent="0">
              <a:buNone/>
              <a:defRPr/>
            </a:lvl2pPr>
          </a:lstStyle>
          <a:p>
            <a:pPr lvl="0"/>
            <a:r>
              <a:rPr lang="en-GB" dirty="0"/>
              <a:t>Click to add topic or subtitle</a:t>
            </a:r>
          </a:p>
        </p:txBody>
      </p:sp>
      <p:sp>
        <p:nvSpPr>
          <p:cNvPr id="2" name="Title 1">
            <a:extLst>
              <a:ext uri="{FF2B5EF4-FFF2-40B4-BE49-F238E27FC236}">
                <a16:creationId xmlns:a16="http://schemas.microsoft.com/office/drawing/2014/main" id="{A665B476-B4B8-5831-20A9-97233E2DADAC}"/>
              </a:ext>
            </a:extLst>
          </p:cNvPr>
          <p:cNvSpPr>
            <a:spLocks noGrp="1"/>
          </p:cNvSpPr>
          <p:nvPr>
            <p:ph type="ctrTitle" hasCustomPrompt="1"/>
          </p:nvPr>
        </p:nvSpPr>
        <p:spPr>
          <a:xfrm>
            <a:off x="587373" y="1484313"/>
            <a:ext cx="4459446" cy="2881312"/>
          </a:xfrm>
          <a:prstGeom prst="rect">
            <a:avLst/>
          </a:prstGeom>
        </p:spPr>
        <p:txBody>
          <a:bodyPr anchor="b" anchorCtr="0">
            <a:noAutofit/>
          </a:bodyPr>
          <a:lstStyle>
            <a:lvl1pPr algn="l">
              <a:lnSpc>
                <a:spcPts val="6000"/>
              </a:lnSpc>
              <a:defRPr sz="5000">
                <a:solidFill>
                  <a:schemeClr val="bg1"/>
                </a:solidFill>
              </a:defRPr>
            </a:lvl1pPr>
          </a:lstStyle>
          <a:p>
            <a:r>
              <a:rPr lang="en-GB" dirty="0"/>
              <a:t>Click to edit agenda title</a:t>
            </a:r>
            <a:endParaRPr lang="da-DK" dirty="0"/>
          </a:p>
        </p:txBody>
      </p:sp>
      <p:sp>
        <p:nvSpPr>
          <p:cNvPr id="3" name="Grafik 2">
            <a:extLst>
              <a:ext uri="{FF2B5EF4-FFF2-40B4-BE49-F238E27FC236}">
                <a16:creationId xmlns:a16="http://schemas.microsoft.com/office/drawing/2014/main" id="{9117B6E1-2236-21B2-1D43-EBA0A36F521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80795098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Title Placeholder 17">
            <a:extLst>
              <a:ext uri="{FF2B5EF4-FFF2-40B4-BE49-F238E27FC236}">
                <a16:creationId xmlns:a16="http://schemas.microsoft.com/office/drawing/2014/main" id="{8AF3A4FB-61C8-1D4A-8A2E-E20CD003B0BA}"/>
              </a:ext>
            </a:extLst>
          </p:cNvPr>
          <p:cNvSpPr>
            <a:spLocks noGrp="1"/>
          </p:cNvSpPr>
          <p:nvPr>
            <p:ph type="title"/>
          </p:nvPr>
        </p:nvSpPr>
        <p:spPr>
          <a:xfrm>
            <a:off x="587375" y="490992"/>
            <a:ext cx="11017250" cy="850446"/>
          </a:xfrm>
          <a:prstGeom prst="rect">
            <a:avLst/>
          </a:prstGeom>
        </p:spPr>
        <p:txBody>
          <a:bodyPr vert="horz" lIns="0" tIns="0" rIns="0" bIns="0" rtlCol="0" anchor="t" anchorCtr="0">
            <a:noAutofit/>
          </a:bodyPr>
          <a:lstStyle/>
          <a:p>
            <a:r>
              <a:rPr lang="en-GB" dirty="0"/>
              <a:t>Click to edit title </a:t>
            </a:r>
            <a:endParaRPr lang="da-DK" dirty="0"/>
          </a:p>
        </p:txBody>
      </p:sp>
      <p:pic>
        <p:nvPicPr>
          <p:cNvPr id="6" name="Grafik 5">
            <a:extLst>
              <a:ext uri="{FF2B5EF4-FFF2-40B4-BE49-F238E27FC236}">
                <a16:creationId xmlns:a16="http://schemas.microsoft.com/office/drawing/2014/main" id="{13387BB8-1BCE-832B-D7BE-9BFD3108B98D}"/>
              </a:ext>
            </a:extLst>
          </p:cNvPr>
          <p:cNvPicPr>
            <a:picLocks noChangeAspect="1"/>
          </p:cNvPicPr>
          <p:nvPr userDrawn="1"/>
        </p:nvPicPr>
        <p:blipFill>
          <a:blip r:embed="rId71" cstate="email">
            <a:extLst>
              <a:ext uri="{28A0092B-C50C-407E-A947-70E740481C1C}">
                <a14:useLocalDpi xmlns:a14="http://schemas.microsoft.com/office/drawing/2010/main"/>
              </a:ext>
              <a:ext uri="{96DAC541-7B7A-43D3-8B79-37D633B846F1}">
                <asvg:svgBlip xmlns:asvg="http://schemas.microsoft.com/office/drawing/2016/SVG/main" r:embed="rId72"/>
              </a:ext>
            </a:extLst>
          </a:blip>
          <a:stretch>
            <a:fillRect/>
          </a:stretch>
        </p:blipFill>
        <p:spPr>
          <a:xfrm>
            <a:off x="10427063" y="6120188"/>
            <a:ext cx="1177200" cy="336002"/>
          </a:xfrm>
          <a:prstGeom prst="rect">
            <a:avLst/>
          </a:prstGeom>
        </p:spPr>
      </p:pic>
      <p:sp>
        <p:nvSpPr>
          <p:cNvPr id="10" name="Pladsholder til tekst 9">
            <a:extLst>
              <a:ext uri="{FF2B5EF4-FFF2-40B4-BE49-F238E27FC236}">
                <a16:creationId xmlns:a16="http://schemas.microsoft.com/office/drawing/2014/main" id="{14DD2B0D-22D4-A4A6-9394-8A0BA845253B}"/>
              </a:ext>
            </a:extLst>
          </p:cNvPr>
          <p:cNvSpPr>
            <a:spLocks noGrp="1"/>
          </p:cNvSpPr>
          <p:nvPr>
            <p:ph type="body" idx="1"/>
          </p:nvPr>
        </p:nvSpPr>
        <p:spPr>
          <a:xfrm>
            <a:off x="587375" y="1989138"/>
            <a:ext cx="11016888" cy="388778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dirty="0"/>
          </a:p>
        </p:txBody>
      </p:sp>
    </p:spTree>
    <p:extLst>
      <p:ext uri="{BB962C8B-B14F-4D97-AF65-F5344CB8AC3E}">
        <p14:creationId xmlns:p14="http://schemas.microsoft.com/office/powerpoint/2010/main" val="2013684783"/>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 id="2147483719" r:id="rId4"/>
    <p:sldLayoutId id="2147483847" r:id="rId5"/>
    <p:sldLayoutId id="2147483688" r:id="rId6"/>
    <p:sldLayoutId id="2147483825" r:id="rId7"/>
    <p:sldLayoutId id="2147483853" r:id="rId8"/>
    <p:sldLayoutId id="2147483855" r:id="rId9"/>
    <p:sldLayoutId id="2147483848" r:id="rId10"/>
    <p:sldLayoutId id="2147483866" r:id="rId11"/>
    <p:sldLayoutId id="2147483863" r:id="rId12"/>
    <p:sldLayoutId id="2147483868" r:id="rId13"/>
    <p:sldLayoutId id="2147483650" r:id="rId14"/>
    <p:sldLayoutId id="2147483870" r:id="rId15"/>
    <p:sldLayoutId id="2147483741" r:id="rId16"/>
    <p:sldLayoutId id="2147483872" r:id="rId17"/>
    <p:sldLayoutId id="2147483652" r:id="rId18"/>
    <p:sldLayoutId id="2147483874" r:id="rId19"/>
    <p:sldLayoutId id="2147483762" r:id="rId20"/>
    <p:sldLayoutId id="2147483876" r:id="rId21"/>
    <p:sldLayoutId id="2147483828" r:id="rId22"/>
    <p:sldLayoutId id="2147483878" r:id="rId23"/>
    <p:sldLayoutId id="2147483829" r:id="rId24"/>
    <p:sldLayoutId id="2147483880" r:id="rId25"/>
    <p:sldLayoutId id="2147483856" r:id="rId26"/>
    <p:sldLayoutId id="2147483882" r:id="rId27"/>
    <p:sldLayoutId id="2147483857" r:id="rId28"/>
    <p:sldLayoutId id="2147483883" r:id="rId29"/>
    <p:sldLayoutId id="2147483858" r:id="rId30"/>
    <p:sldLayoutId id="2147483884" r:id="rId31"/>
    <p:sldLayoutId id="2147483864" r:id="rId32"/>
    <p:sldLayoutId id="2147483885" r:id="rId33"/>
    <p:sldLayoutId id="2147483665" r:id="rId34"/>
    <p:sldLayoutId id="2147483769" r:id="rId35"/>
    <p:sldLayoutId id="2147483693" r:id="rId36"/>
    <p:sldLayoutId id="2147483776" r:id="rId37"/>
    <p:sldLayoutId id="2147483832" r:id="rId38"/>
    <p:sldLayoutId id="2147483830" r:id="rId39"/>
    <p:sldLayoutId id="2147483834" r:id="rId40"/>
    <p:sldLayoutId id="2147483833" r:id="rId41"/>
    <p:sldLayoutId id="2147483835" r:id="rId42"/>
    <p:sldLayoutId id="2147483837" r:id="rId43"/>
    <p:sldLayoutId id="2147483838" r:id="rId44"/>
    <p:sldLayoutId id="2147483840" r:id="rId45"/>
    <p:sldLayoutId id="2147483841" r:id="rId46"/>
    <p:sldLayoutId id="2147483842" r:id="rId47"/>
    <p:sldLayoutId id="2147483691" r:id="rId48"/>
    <p:sldLayoutId id="2147483692" r:id="rId49"/>
    <p:sldLayoutId id="2147483826" r:id="rId50"/>
    <p:sldLayoutId id="2147483827" r:id="rId51"/>
    <p:sldLayoutId id="2147483843" r:id="rId52"/>
    <p:sldLayoutId id="2147483861" r:id="rId53"/>
    <p:sldLayoutId id="2147483705" r:id="rId54"/>
    <p:sldLayoutId id="2147483862" r:id="rId55"/>
    <p:sldLayoutId id="2147483697" r:id="rId56"/>
    <p:sldLayoutId id="2147483698" r:id="rId57"/>
    <p:sldLayoutId id="2147483726" r:id="rId58"/>
    <p:sldLayoutId id="2147483727" r:id="rId59"/>
    <p:sldLayoutId id="2147483728" r:id="rId60"/>
    <p:sldLayoutId id="2147483729" r:id="rId61"/>
    <p:sldLayoutId id="2147483730" r:id="rId62"/>
    <p:sldLayoutId id="2147483731" r:id="rId63"/>
    <p:sldLayoutId id="2147483850" r:id="rId64"/>
    <p:sldLayoutId id="2147483849" r:id="rId65"/>
    <p:sldLayoutId id="2147483865" r:id="rId66"/>
    <p:sldLayoutId id="2147483846" r:id="rId67"/>
    <p:sldLayoutId id="2147483860" r:id="rId68"/>
    <p:sldLayoutId id="2147483859" r:id="rId69"/>
  </p:sldLayoutIdLst>
  <p:hf hdr="0" dt="0"/>
  <p:txStyles>
    <p:titleStyle>
      <a:lvl1pPr algn="l" defTabSz="914400" rtl="0" eaLnBrk="1" latinLnBrk="0" hangingPunct="1">
        <a:lnSpc>
          <a:spcPts val="4320"/>
        </a:lnSpc>
        <a:spcBef>
          <a:spcPct val="0"/>
        </a:spcBef>
        <a:buNone/>
        <a:defRPr sz="3600" b="0" i="0" kern="1200">
          <a:solidFill>
            <a:srgbClr val="171717"/>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0" userDrawn="1">
          <p15:clr>
            <a:srgbClr val="F26B43"/>
          </p15:clr>
        </p15:guide>
        <p15:guide id="3" pos="370" userDrawn="1">
          <p15:clr>
            <a:srgbClr val="F26B43"/>
          </p15:clr>
        </p15:guide>
        <p15:guide id="4" pos="3908" userDrawn="1">
          <p15:clr>
            <a:srgbClr val="F26B43"/>
          </p15:clr>
        </p15:guide>
        <p15:guide id="5" pos="1413" userDrawn="1">
          <p15:clr>
            <a:srgbClr val="F26B43"/>
          </p15:clr>
        </p15:guide>
        <p15:guide id="6" pos="824" userDrawn="1">
          <p15:clr>
            <a:srgbClr val="F26B43"/>
          </p15:clr>
        </p15:guide>
        <p15:guide id="7" pos="2116" userDrawn="1">
          <p15:clr>
            <a:srgbClr val="F26B43"/>
          </p15:clr>
        </p15:guide>
        <p15:guide id="8" pos="2729" userDrawn="1">
          <p15:clr>
            <a:srgbClr val="F26B43"/>
          </p15:clr>
        </p15:guide>
        <p15:guide id="9" pos="2593" userDrawn="1">
          <p15:clr>
            <a:srgbClr val="F26B43"/>
          </p15:clr>
        </p15:guide>
        <p15:guide id="10" pos="3182" userDrawn="1">
          <p15:clr>
            <a:srgbClr val="F26B43"/>
          </p15:clr>
        </p15:guide>
        <p15:guide id="11" pos="3296" userDrawn="1">
          <p15:clr>
            <a:srgbClr val="F26B43"/>
          </p15:clr>
        </p15:guide>
        <p15:guide id="12" pos="3772" userDrawn="1">
          <p15:clr>
            <a:srgbClr val="F26B43"/>
          </p15:clr>
        </p15:guide>
        <p15:guide id="13" pos="4362" userDrawn="1">
          <p15:clr>
            <a:srgbClr val="F26B43"/>
          </p15:clr>
        </p15:guide>
        <p15:guide id="14" pos="4498" userDrawn="1">
          <p15:clr>
            <a:srgbClr val="F26B43"/>
          </p15:clr>
        </p15:guide>
        <p15:guide id="15" pos="4951" userDrawn="1">
          <p15:clr>
            <a:srgbClr val="F26B43"/>
          </p15:clr>
        </p15:guide>
        <p15:guide id="16" pos="5677" userDrawn="1">
          <p15:clr>
            <a:srgbClr val="F26B43"/>
          </p15:clr>
        </p15:guide>
        <p15:guide id="17" pos="5087" userDrawn="1">
          <p15:clr>
            <a:srgbClr val="F26B43"/>
          </p15:clr>
        </p15:guide>
        <p15:guide id="18" pos="5541" userDrawn="1">
          <p15:clr>
            <a:srgbClr val="F26B43"/>
          </p15:clr>
        </p15:guide>
        <p15:guide id="19" pos="6267" userDrawn="1">
          <p15:clr>
            <a:srgbClr val="F26B43"/>
          </p15:clr>
        </p15:guide>
        <p15:guide id="20" pos="6131" userDrawn="1">
          <p15:clr>
            <a:srgbClr val="F26B43"/>
          </p15:clr>
        </p15:guide>
        <p15:guide id="21" pos="6856" userDrawn="1">
          <p15:clr>
            <a:srgbClr val="F26B43"/>
          </p15:clr>
        </p15:guide>
        <p15:guide id="22" pos="6720" userDrawn="1">
          <p15:clr>
            <a:srgbClr val="F26B43"/>
          </p15:clr>
        </p15:guide>
        <p15:guide id="23" pos="7310" userDrawn="1">
          <p15:clr>
            <a:srgbClr val="F26B43"/>
          </p15:clr>
        </p15:guide>
        <p15:guide id="24" pos="1549" userDrawn="1">
          <p15:clr>
            <a:srgbClr val="F26B43"/>
          </p15:clr>
        </p15:guide>
        <p15:guide id="25" pos="2003" userDrawn="1">
          <p15:clr>
            <a:srgbClr val="F26B43"/>
          </p15:clr>
        </p15:guide>
        <p15:guide id="26" orient="horz" pos="300" userDrawn="1">
          <p15:clr>
            <a:srgbClr val="F26B43"/>
          </p15:clr>
        </p15:guide>
        <p15:guide id="27" orient="horz" pos="4020" userDrawn="1">
          <p15:clr>
            <a:srgbClr val="F26B43"/>
          </p15:clr>
        </p15:guide>
        <p15:guide id="35" orient="horz" pos="3793" userDrawn="1">
          <p15:clr>
            <a:srgbClr val="F26B43"/>
          </p15:clr>
        </p15:guide>
        <p15:guide id="39" orient="horz" pos="3702" userDrawn="1">
          <p15:clr>
            <a:srgbClr val="F26B43"/>
          </p15:clr>
        </p15:guide>
        <p15:guide id="40" orient="horz" pos="3158" userDrawn="1">
          <p15:clr>
            <a:srgbClr val="F26B43"/>
          </p15:clr>
        </p15:guide>
        <p15:guide id="41" orient="horz" pos="618" userDrawn="1">
          <p15:clr>
            <a:srgbClr val="F26B43"/>
          </p15:clr>
        </p15:guide>
        <p15:guide id="42" orient="horz" pos="1162" userDrawn="1">
          <p15:clr>
            <a:srgbClr val="F26B43"/>
          </p15:clr>
        </p15:guide>
        <p15:guide id="43" orient="horz" pos="3067" userDrawn="1">
          <p15:clr>
            <a:srgbClr val="F26B43"/>
          </p15:clr>
        </p15:guide>
        <p15:guide id="44" orient="horz" pos="2840" userDrawn="1">
          <p15:clr>
            <a:srgbClr val="F26B43"/>
          </p15:clr>
        </p15:guide>
        <p15:guide id="46" orient="horz" pos="1253" userDrawn="1">
          <p15:clr>
            <a:srgbClr val="F26B43"/>
          </p15:clr>
        </p15:guide>
        <p15:guide id="47" orient="horz" pos="2750" userDrawn="1">
          <p15:clr>
            <a:srgbClr val="F26B43"/>
          </p15:clr>
        </p15:guide>
        <p15:guide id="48" orient="horz" pos="1480" userDrawn="1">
          <p15:clr>
            <a:srgbClr val="F26B43"/>
          </p15:clr>
        </p15:guide>
        <p15:guide id="49" orient="horz" pos="2523" userDrawn="1">
          <p15:clr>
            <a:srgbClr val="F26B43"/>
          </p15:clr>
        </p15:guide>
        <p15:guide id="50" orient="horz" pos="1570" userDrawn="1">
          <p15:clr>
            <a:srgbClr val="F26B43"/>
          </p15:clr>
        </p15:guide>
        <p15:guide id="51" orient="horz" pos="2432" userDrawn="1">
          <p15:clr>
            <a:srgbClr val="F26B43"/>
          </p15:clr>
        </p15:guide>
        <p15:guide id="52" orient="horz" pos="1797" userDrawn="1">
          <p15:clr>
            <a:srgbClr val="F26B43"/>
          </p15:clr>
        </p15:guide>
        <p15:guide id="53" orient="horz" pos="1888" userDrawn="1">
          <p15:clr>
            <a:srgbClr val="F26B43"/>
          </p15:clr>
        </p15:guide>
        <p15:guide id="54" orient="horz" pos="2205" userDrawn="1">
          <p15:clr>
            <a:srgbClr val="F26B43"/>
          </p15:clr>
        </p15:guide>
        <p15:guide id="55" orient="horz" pos="2115" userDrawn="1">
          <p15:clr>
            <a:srgbClr val="F26B43"/>
          </p15:clr>
        </p15:guide>
        <p15:guide id="56" orient="horz" pos="3385" userDrawn="1">
          <p15:clr>
            <a:srgbClr val="F26B43"/>
          </p15:clr>
        </p15:guide>
        <p15:guide id="57" orient="horz" pos="3475" userDrawn="1">
          <p15:clr>
            <a:srgbClr val="F26B43"/>
          </p15:clr>
        </p15:guide>
        <p15:guide id="58" orient="horz" pos="935" userDrawn="1">
          <p15:clr>
            <a:srgbClr val="F26B43"/>
          </p15:clr>
        </p15:guide>
        <p15:guide id="59" orient="horz" pos="845" userDrawn="1">
          <p15:clr>
            <a:srgbClr val="F26B43"/>
          </p15:clr>
        </p15:guide>
        <p15:guide id="60" orient="horz" pos="5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3" Type="http://schemas.openxmlformats.org/officeDocument/2006/relationships/image" Target="../media/image73.svg"/><Relationship Id="rId18" Type="http://schemas.openxmlformats.org/officeDocument/2006/relationships/image" Target="../media/image78.png"/><Relationship Id="rId26" Type="http://schemas.openxmlformats.org/officeDocument/2006/relationships/image" Target="../media/image86.png"/><Relationship Id="rId3" Type="http://schemas.openxmlformats.org/officeDocument/2006/relationships/image" Target="../media/image63.jpeg"/><Relationship Id="rId21" Type="http://schemas.openxmlformats.org/officeDocument/2006/relationships/image" Target="../media/image81.jpeg"/><Relationship Id="rId34" Type="http://schemas.openxmlformats.org/officeDocument/2006/relationships/image" Target="../media/image94.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jpeg"/><Relationship Id="rId25" Type="http://schemas.openxmlformats.org/officeDocument/2006/relationships/image" Target="../media/image85.png"/><Relationship Id="rId33" Type="http://schemas.openxmlformats.org/officeDocument/2006/relationships/image" Target="../media/image93.png"/><Relationship Id="rId2" Type="http://schemas.openxmlformats.org/officeDocument/2006/relationships/image" Target="../media/image62.png"/><Relationship Id="rId16" Type="http://schemas.openxmlformats.org/officeDocument/2006/relationships/image" Target="../media/image76.png"/><Relationship Id="rId20" Type="http://schemas.openxmlformats.org/officeDocument/2006/relationships/image" Target="../media/image80.png"/><Relationship Id="rId29" Type="http://schemas.openxmlformats.org/officeDocument/2006/relationships/image" Target="../media/image89.jpeg"/><Relationship Id="rId1" Type="http://schemas.openxmlformats.org/officeDocument/2006/relationships/slideLayout" Target="../slideLayouts/slideLayout12.xml"/><Relationship Id="rId6" Type="http://schemas.openxmlformats.org/officeDocument/2006/relationships/image" Target="../media/image66.jpeg"/><Relationship Id="rId11" Type="http://schemas.openxmlformats.org/officeDocument/2006/relationships/image" Target="../media/image71.jpeg"/><Relationship Id="rId24" Type="http://schemas.openxmlformats.org/officeDocument/2006/relationships/image" Target="../media/image84.png"/><Relationship Id="rId32" Type="http://schemas.openxmlformats.org/officeDocument/2006/relationships/image" Target="../media/image92.png"/><Relationship Id="rId5" Type="http://schemas.openxmlformats.org/officeDocument/2006/relationships/image" Target="../media/image65.jpe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jpeg"/><Relationship Id="rId36" Type="http://schemas.openxmlformats.org/officeDocument/2006/relationships/image" Target="../media/image96.png"/><Relationship Id="rId10" Type="http://schemas.openxmlformats.org/officeDocument/2006/relationships/image" Target="../media/image70.png"/><Relationship Id="rId19" Type="http://schemas.openxmlformats.org/officeDocument/2006/relationships/image" Target="../media/image79.png"/><Relationship Id="rId31" Type="http://schemas.openxmlformats.org/officeDocument/2006/relationships/image" Target="../media/image91.png"/><Relationship Id="rId4" Type="http://schemas.openxmlformats.org/officeDocument/2006/relationships/image" Target="../media/image64.png"/><Relationship Id="rId9" Type="http://schemas.openxmlformats.org/officeDocument/2006/relationships/image" Target="../media/image69.jpeg"/><Relationship Id="rId14" Type="http://schemas.openxmlformats.org/officeDocument/2006/relationships/image" Target="../media/image74.jpeg"/><Relationship Id="rId22" Type="http://schemas.openxmlformats.org/officeDocument/2006/relationships/image" Target="../media/image82.jpeg"/><Relationship Id="rId27" Type="http://schemas.openxmlformats.org/officeDocument/2006/relationships/image" Target="../media/image87.png"/><Relationship Id="rId30" Type="http://schemas.openxmlformats.org/officeDocument/2006/relationships/image" Target="../media/image90.jpeg"/><Relationship Id="rId35" Type="http://schemas.openxmlformats.org/officeDocument/2006/relationships/image" Target="../media/image95.png"/><Relationship Id="rId8" Type="http://schemas.openxmlformats.org/officeDocument/2006/relationships/image" Target="../media/image68.png"/></Relationships>
</file>

<file path=ppt/slides/_rels/slide15.xml.rels><?xml version="1.0" encoding="UTF-8" standalone="yes"?>
<Relationships xmlns="http://schemas.openxmlformats.org/package/2006/relationships"><Relationship Id="rId13" Type="http://schemas.openxmlformats.org/officeDocument/2006/relationships/image" Target="../media/image108.sv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gif"/><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jpeg"/><Relationship Id="rId16" Type="http://schemas.openxmlformats.org/officeDocument/2006/relationships/image" Target="../media/image111.png"/><Relationship Id="rId20" Type="http://schemas.openxmlformats.org/officeDocument/2006/relationships/image" Target="../media/image115.jpeg"/><Relationship Id="rId29" Type="http://schemas.openxmlformats.org/officeDocument/2006/relationships/image" Target="../media/image124.png"/><Relationship Id="rId1" Type="http://schemas.openxmlformats.org/officeDocument/2006/relationships/slideLayout" Target="../slideLayouts/slideLayout1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image" Target="../media/image131.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jpeg"/><Relationship Id="rId30" Type="http://schemas.openxmlformats.org/officeDocument/2006/relationships/image" Target="../media/image125.png"/><Relationship Id="rId35" Type="http://schemas.openxmlformats.org/officeDocument/2006/relationships/image" Target="../media/image130.png"/><Relationship Id="rId8" Type="http://schemas.openxmlformats.org/officeDocument/2006/relationships/image" Target="../media/image103.png"/></Relationships>
</file>

<file path=ppt/slides/_rels/slide16.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3.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5.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0072-8542-5F12-B5E8-F27B9215840F}"/>
              </a:ext>
            </a:extLst>
          </p:cNvPr>
          <p:cNvSpPr>
            <a:spLocks noGrp="1"/>
          </p:cNvSpPr>
          <p:nvPr>
            <p:ph type="ctrTitle"/>
          </p:nvPr>
        </p:nvSpPr>
        <p:spPr>
          <a:xfrm>
            <a:off x="587375" y="2636838"/>
            <a:ext cx="7867856" cy="3384550"/>
          </a:xfrm>
        </p:spPr>
        <p:txBody>
          <a:bodyPr/>
          <a:lstStyle/>
          <a:p>
            <a:pPr>
              <a:lnSpc>
                <a:spcPct val="100000"/>
              </a:lnSpc>
            </a:pPr>
            <a:r>
              <a:rPr lang="da-DK" dirty="0" err="1"/>
              <a:t>We</a:t>
            </a:r>
            <a:r>
              <a:rPr lang="da-DK" dirty="0"/>
              <a:t> </a:t>
            </a:r>
            <a:r>
              <a:rPr lang="da-DK" b="1" dirty="0" err="1"/>
              <a:t>create</a:t>
            </a:r>
            <a:r>
              <a:rPr lang="da-DK" dirty="0"/>
              <a:t> a </a:t>
            </a:r>
            <a:r>
              <a:rPr lang="da-DK" dirty="0" err="1"/>
              <a:t>better</a:t>
            </a:r>
            <a:r>
              <a:rPr lang="da-DK" dirty="0"/>
              <a:t> </a:t>
            </a:r>
            <a:r>
              <a:rPr lang="da-DK" dirty="0" err="1"/>
              <a:t>tomorrow</a:t>
            </a:r>
            <a:r>
              <a:rPr lang="da-DK" dirty="0"/>
              <a:t> </a:t>
            </a:r>
            <a:r>
              <a:rPr lang="da-DK" dirty="0" err="1"/>
              <a:t>through</a:t>
            </a:r>
            <a:r>
              <a:rPr lang="da-DK" dirty="0"/>
              <a:t> </a:t>
            </a:r>
            <a:r>
              <a:rPr lang="da-DK" b="1" dirty="0" err="1"/>
              <a:t>technology</a:t>
            </a:r>
            <a:endParaRPr lang="en-NO" dirty="0"/>
          </a:p>
        </p:txBody>
      </p:sp>
    </p:spTree>
    <p:extLst>
      <p:ext uri="{BB962C8B-B14F-4D97-AF65-F5344CB8AC3E}">
        <p14:creationId xmlns:p14="http://schemas.microsoft.com/office/powerpoint/2010/main" val="232591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EE317C83-FEE3-CCD6-455B-21035E61A407}"/>
              </a:ext>
            </a:extLst>
          </p:cNvPr>
          <p:cNvSpPr>
            <a:spLocks noGrp="1"/>
          </p:cNvSpPr>
          <p:nvPr>
            <p:ph type="title"/>
          </p:nvPr>
        </p:nvSpPr>
        <p:spPr>
          <a:xfrm>
            <a:off x="587375" y="476249"/>
            <a:ext cx="5400674" cy="1368425"/>
          </a:xfrm>
        </p:spPr>
        <p:txBody>
          <a:bodyPr/>
          <a:lstStyle/>
          <a:p>
            <a:r>
              <a:rPr lang="da-DK" dirty="0">
                <a:solidFill>
                  <a:schemeClr val="bg1"/>
                </a:solidFill>
              </a:rPr>
              <a:t>Software Engineering</a:t>
            </a:r>
            <a:endParaRPr lang="en-NO" dirty="0"/>
          </a:p>
        </p:txBody>
      </p:sp>
      <p:sp>
        <p:nvSpPr>
          <p:cNvPr id="12" name="Text Placeholder 3">
            <a:extLst>
              <a:ext uri="{FF2B5EF4-FFF2-40B4-BE49-F238E27FC236}">
                <a16:creationId xmlns:a16="http://schemas.microsoft.com/office/drawing/2014/main" id="{24DE31FD-2D7C-088C-809C-5B6935BB71AE}"/>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drive digital transformation </a:t>
            </a:r>
            <a:r>
              <a:rPr lang="da-DK" sz="1600" b="0" i="0" u="none" strike="noStrike" dirty="0" err="1">
                <a:solidFill>
                  <a:schemeClr val="bg1"/>
                </a:solidFill>
                <a:effectLst/>
                <a:latin typeface="+mn-lt"/>
              </a:rPr>
              <a:t>through</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custom</a:t>
            </a:r>
            <a:r>
              <a:rPr lang="da-DK" sz="1600" b="0" i="0" u="none" strike="noStrike" dirty="0">
                <a:solidFill>
                  <a:schemeClr val="bg1"/>
                </a:solidFill>
                <a:effectLst/>
                <a:latin typeface="+mn-lt"/>
              </a:rPr>
              <a:t> software </a:t>
            </a:r>
            <a:r>
              <a:rPr lang="da-DK" sz="1600" b="0" i="0" u="none" strike="noStrike" dirty="0" err="1">
                <a:solidFill>
                  <a:schemeClr val="bg1"/>
                </a:solidFill>
                <a:effectLst/>
                <a:latin typeface="+mn-lt"/>
              </a:rPr>
              <a:t>development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leveraging</a:t>
            </a:r>
            <a:r>
              <a:rPr lang="da-DK" sz="1600" b="0" i="0" u="none" strike="noStrike" dirty="0">
                <a:solidFill>
                  <a:schemeClr val="bg1"/>
                </a:solidFill>
                <a:effectLst/>
                <a:latin typeface="+mn-lt"/>
              </a:rPr>
              <a:t> cloud services and </a:t>
            </a:r>
            <a:r>
              <a:rPr lang="da-DK" sz="1600" b="0" i="0" u="none" strike="noStrike" dirty="0" err="1">
                <a:solidFill>
                  <a:schemeClr val="bg1"/>
                </a:solidFill>
                <a:effectLst/>
                <a:latin typeface="+mn-lt"/>
              </a:rPr>
              <a:t>application</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expertise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utilize</a:t>
            </a:r>
            <a:r>
              <a:rPr lang="da-DK" sz="1600" b="0" i="0" u="none" strike="noStrike" dirty="0">
                <a:solidFill>
                  <a:schemeClr val="bg1"/>
                </a:solidFill>
                <a:effectLst/>
                <a:latin typeface="+mn-lt"/>
              </a:rPr>
              <a:t> the </a:t>
            </a:r>
            <a:r>
              <a:rPr lang="da-DK" sz="1600" b="0" i="0" u="none" strike="noStrike" dirty="0" err="1">
                <a:solidFill>
                  <a:schemeClr val="bg1"/>
                </a:solidFill>
                <a:effectLst/>
                <a:latin typeface="+mn-lt"/>
              </a:rPr>
              <a:t>latest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technology</a:t>
            </a:r>
            <a:r>
              <a:rPr lang="da-DK" sz="1600" b="0" i="0" u="none" strike="noStrike" dirty="0">
                <a:solidFill>
                  <a:schemeClr val="bg1"/>
                </a:solidFill>
                <a:effectLst/>
                <a:latin typeface="+mn-lt"/>
              </a:rPr>
              <a:t>, to </a:t>
            </a:r>
            <a:r>
              <a:rPr lang="da-DK" sz="1600" b="0" i="0" u="none" strike="noStrike" dirty="0" err="1">
                <a:solidFill>
                  <a:schemeClr val="bg1"/>
                </a:solidFill>
                <a:effectLst/>
                <a:latin typeface="+mn-lt"/>
              </a:rPr>
              <a:t>develop</a:t>
            </a:r>
            <a:r>
              <a:rPr lang="da-DK" sz="1600" b="0" i="0" u="none" strike="noStrike" dirty="0">
                <a:solidFill>
                  <a:schemeClr val="bg1"/>
                </a:solidFill>
                <a:effectLst/>
                <a:latin typeface="+mn-lt"/>
              </a:rPr>
              <a:t> high-</a:t>
            </a:r>
            <a:r>
              <a:rPr lang="da-DK" sz="1600" b="0" i="0" u="none" strike="noStrike" dirty="0" err="1">
                <a:solidFill>
                  <a:schemeClr val="bg1"/>
                </a:solidFill>
                <a:effectLst/>
                <a:latin typeface="+mn-lt"/>
              </a:rPr>
              <a:t>quality</a:t>
            </a:r>
            <a:r>
              <a:rPr lang="da-DK" sz="1600" b="0" i="0" u="none" strike="noStrike" dirty="0">
                <a:solidFill>
                  <a:schemeClr val="bg1"/>
                </a:solidFill>
                <a:effectLst/>
                <a:latin typeface="+mn-lt"/>
              </a:rPr>
              <a:t> and </a:t>
            </a:r>
            <a:r>
              <a:rPr lang="da-DK" sz="1600" b="0" i="0" u="none" strike="noStrike" dirty="0" err="1">
                <a:solidFill>
                  <a:schemeClr val="bg1"/>
                </a:solidFill>
                <a:effectLst/>
                <a:latin typeface="+mn-lt"/>
              </a:rPr>
              <a:t>scalable</a:t>
            </a:r>
            <a:r>
              <a:rPr lang="da-DK" sz="1600" b="0" i="0" u="none" strike="noStrike" dirty="0">
                <a:solidFill>
                  <a:schemeClr val="bg1"/>
                </a:solidFill>
                <a:effectLst/>
                <a:latin typeface="+mn-lt"/>
              </a:rPr>
              <a:t> software solutions </a:t>
            </a:r>
            <a:r>
              <a:rPr lang="da-DK" sz="1600" b="0" i="0" u="none" strike="noStrike" dirty="0" err="1">
                <a:solidFill>
                  <a:schemeClr val="bg1"/>
                </a:solidFill>
                <a:effectLst/>
                <a:latin typeface="+mn-lt"/>
              </a:rPr>
              <a:t>following</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industry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best</a:t>
            </a:r>
            <a:r>
              <a:rPr lang="da-DK" sz="1600" b="0" i="0" u="none" strike="noStrike" dirty="0">
                <a:solidFill>
                  <a:schemeClr val="bg1"/>
                </a:solidFill>
                <a:effectLst/>
                <a:latin typeface="+mn-lt"/>
              </a:rPr>
              <a:t> practices.</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Digital transformation</a:t>
            </a:r>
          </a:p>
          <a:p>
            <a:pPr rtl="0">
              <a:spcBef>
                <a:spcPts val="0"/>
              </a:spcBef>
              <a:spcAft>
                <a:spcPts val="600"/>
              </a:spcAft>
              <a:buClr>
                <a:schemeClr val="bg1"/>
              </a:buClr>
            </a:pPr>
            <a:r>
              <a:rPr lang="da-DK" dirty="0">
                <a:latin typeface="+mn-lt"/>
              </a:rPr>
              <a:t>S</a:t>
            </a:r>
            <a:r>
              <a:rPr lang="da-DK" sz="1600" b="0" i="0" u="none" strike="noStrike" dirty="0">
                <a:solidFill>
                  <a:schemeClr val="bg1"/>
                </a:solidFill>
                <a:effectLst/>
                <a:latin typeface="+mn-lt"/>
              </a:rPr>
              <a:t>oftware </a:t>
            </a:r>
            <a:r>
              <a:rPr lang="da-DK" sz="1600" b="0" i="0" u="none" strike="noStrike" dirty="0" err="1">
                <a:solidFill>
                  <a:schemeClr val="bg1"/>
                </a:solidFill>
                <a:effectLst/>
                <a:latin typeface="+mn-lt"/>
              </a:rPr>
              <a:t>development</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Cloud services</a:t>
            </a:r>
          </a:p>
          <a:p>
            <a:pPr rtl="0">
              <a:spcBef>
                <a:spcPts val="0"/>
              </a:spcBef>
              <a:spcAft>
                <a:spcPts val="600"/>
              </a:spcAft>
              <a:buClr>
                <a:schemeClr val="bg1"/>
              </a:buClr>
            </a:pPr>
            <a:r>
              <a:rPr lang="da-DK" sz="1600" b="0" i="0" u="none" strike="noStrike" dirty="0">
                <a:solidFill>
                  <a:schemeClr val="bg1"/>
                </a:solidFill>
                <a:effectLst/>
                <a:latin typeface="+mn-lt"/>
              </a:rPr>
              <a:t>Application services</a:t>
            </a:r>
          </a:p>
          <a:p>
            <a:pPr rtl="0">
              <a:spcBef>
                <a:spcPts val="0"/>
              </a:spcBef>
              <a:spcAft>
                <a:spcPts val="600"/>
              </a:spcAft>
              <a:buClr>
                <a:schemeClr val="bg1"/>
              </a:buClr>
            </a:pPr>
            <a:r>
              <a:rPr lang="da-DK" sz="1600" b="0" i="0" u="none" strike="noStrike" dirty="0">
                <a:solidFill>
                  <a:schemeClr val="bg1"/>
                </a:solidFill>
                <a:effectLst/>
                <a:latin typeface="+mn-lt"/>
              </a:rPr>
              <a:t>Consulting</a:t>
            </a:r>
          </a:p>
          <a:p>
            <a:pPr rtl="0">
              <a:spcBef>
                <a:spcPts val="0"/>
              </a:spcBef>
              <a:spcAft>
                <a:spcPts val="600"/>
              </a:spcAft>
              <a:buClr>
                <a:schemeClr val="bg1"/>
              </a:buClr>
            </a:pPr>
            <a:r>
              <a:rPr lang="da-DK" sz="1600" b="0" i="0" u="none" strike="noStrike" dirty="0">
                <a:solidFill>
                  <a:schemeClr val="bg1"/>
                </a:solidFill>
                <a:effectLst/>
                <a:latin typeface="+mn-lt"/>
              </a:rPr>
              <a:t>Security</a:t>
            </a:r>
          </a:p>
        </p:txBody>
      </p:sp>
      <p:pic>
        <p:nvPicPr>
          <p:cNvPr id="13" name="Picture Placeholder 7" descr="A group of people looking at a computer&#10;&#10;Description automatically generated">
            <a:extLst>
              <a:ext uri="{FF2B5EF4-FFF2-40B4-BE49-F238E27FC236}">
                <a16:creationId xmlns:a16="http://schemas.microsoft.com/office/drawing/2014/main" id="{008E5843-E258-AAE6-4B62-8484B913A64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23077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4ED6A99-6D83-1CA1-95CF-DCB415E781B2}"/>
              </a:ext>
            </a:extLst>
          </p:cNvPr>
          <p:cNvSpPr>
            <a:spLocks noGrp="1"/>
          </p:cNvSpPr>
          <p:nvPr>
            <p:ph type="title"/>
          </p:nvPr>
        </p:nvSpPr>
        <p:spPr>
          <a:xfrm>
            <a:off x="587375" y="476249"/>
            <a:ext cx="5400674" cy="1368425"/>
          </a:xfrm>
        </p:spPr>
        <p:txBody>
          <a:bodyPr/>
          <a:lstStyle/>
          <a:p>
            <a:r>
              <a:rPr lang="da-DK" dirty="0">
                <a:solidFill>
                  <a:schemeClr val="bg1"/>
                </a:solidFill>
              </a:rPr>
              <a:t>Digital </a:t>
            </a:r>
            <a:r>
              <a:rPr lang="da-DK" dirty="0" err="1">
                <a:solidFill>
                  <a:schemeClr val="bg1"/>
                </a:solidFill>
              </a:rPr>
              <a:t>experiences</a:t>
            </a:r>
            <a:endParaRPr lang="en-NO" dirty="0"/>
          </a:p>
        </p:txBody>
      </p:sp>
      <p:sp>
        <p:nvSpPr>
          <p:cNvPr id="9" name="Text Placeholder 3">
            <a:extLst>
              <a:ext uri="{FF2B5EF4-FFF2-40B4-BE49-F238E27FC236}">
                <a16:creationId xmlns:a16="http://schemas.microsoft.com/office/drawing/2014/main" id="{4FC6E73C-59EE-0FF1-8C19-9778AB4A0126}"/>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turn</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ideas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into</a:t>
            </a:r>
            <a:r>
              <a:rPr lang="da-DK" sz="1600" b="0" i="0" u="none" strike="noStrike" dirty="0">
                <a:solidFill>
                  <a:schemeClr val="bg1"/>
                </a:solidFill>
                <a:effectLst/>
                <a:latin typeface="+mn-lt"/>
              </a:rPr>
              <a:t> top-</a:t>
            </a:r>
            <a:r>
              <a:rPr lang="da-DK" sz="1600" b="0" i="0" u="none" strike="noStrike" dirty="0" err="1">
                <a:solidFill>
                  <a:schemeClr val="bg1"/>
                </a:solidFill>
                <a:effectLst/>
                <a:latin typeface="+mn-lt"/>
              </a:rPr>
              <a:t>notch</a:t>
            </a:r>
            <a:r>
              <a:rPr lang="da-DK" sz="1600" b="0" i="0" u="none" strike="noStrike" dirty="0">
                <a:solidFill>
                  <a:schemeClr val="bg1"/>
                </a:solidFill>
                <a:effectLst/>
                <a:latin typeface="+mn-lt"/>
              </a:rPr>
              <a:t> digital </a:t>
            </a:r>
            <a:r>
              <a:rPr lang="da-DK" sz="1600" b="0" i="0" u="none" strike="noStrike" dirty="0" err="1">
                <a:solidFill>
                  <a:schemeClr val="bg1"/>
                </a:solidFill>
                <a:effectLst/>
                <a:latin typeface="+mn-lt"/>
              </a:rPr>
              <a:t>experiences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Whether</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it's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refining</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company</a:t>
            </a:r>
            <a:r>
              <a:rPr lang="da-DK" sz="1600" b="0" i="0" u="none" strike="noStrike" dirty="0">
                <a:solidFill>
                  <a:schemeClr val="bg1"/>
                </a:solidFill>
                <a:effectLst/>
                <a:latin typeface="+mn-lt"/>
              </a:rPr>
              <a:t> brands, </a:t>
            </a:r>
            <a:r>
              <a:rPr lang="da-DK" sz="1600" b="0" i="0" u="none" strike="noStrike" dirty="0" err="1">
                <a:solidFill>
                  <a:schemeClr val="bg1"/>
                </a:solidFill>
                <a:effectLst/>
                <a:latin typeface="+mn-lt"/>
              </a:rPr>
              <a:t>designing</a:t>
            </a:r>
            <a:r>
              <a:rPr lang="da-DK" sz="1600" b="0" i="0" u="none" strike="noStrike" dirty="0">
                <a:solidFill>
                  <a:schemeClr val="bg1"/>
                </a:solidFill>
                <a:effectLst/>
                <a:latin typeface="+mn-lt"/>
              </a:rPr>
              <a:t> user-</a:t>
            </a:r>
            <a:r>
              <a:rPr lang="da-DK" sz="1600" b="0" i="0" u="none" strike="noStrike" dirty="0" err="1">
                <a:solidFill>
                  <a:schemeClr val="bg1"/>
                </a:solidFill>
                <a:effectLst/>
                <a:latin typeface="+mn-lt"/>
              </a:rPr>
              <a:t>friendly</a:t>
            </a:r>
            <a:r>
              <a:rPr lang="da-DK" sz="1600" b="0" i="0" u="none" strike="noStrike" dirty="0">
                <a:solidFill>
                  <a:schemeClr val="bg1"/>
                </a:solidFill>
                <a:effectLst/>
                <a:latin typeface="+mn-lt"/>
              </a:rPr>
              <a:t> websites, </a:t>
            </a:r>
            <a:r>
              <a:rPr lang="da-DK" sz="1600" b="0" i="0" u="none" strike="noStrike" dirty="0" err="1">
                <a:solidFill>
                  <a:schemeClr val="bg1"/>
                </a:solidFill>
                <a:effectLst/>
                <a:latin typeface="+mn-lt"/>
              </a:rPr>
              <a:t>setting</a:t>
            </a:r>
            <a:r>
              <a:rPr lang="da-DK" sz="1600" b="0" i="0" u="none" strike="noStrike" dirty="0">
                <a:solidFill>
                  <a:schemeClr val="bg1"/>
                </a:solidFill>
                <a:effectLst/>
                <a:latin typeface="+mn-lt"/>
              </a:rPr>
              <a:t> up </a:t>
            </a:r>
            <a:r>
              <a:rPr lang="da-DK" sz="1600" b="0" i="0" u="none" strike="noStrike" dirty="0" err="1">
                <a:solidFill>
                  <a:schemeClr val="bg1"/>
                </a:solidFill>
                <a:effectLst/>
                <a:latin typeface="+mn-lt"/>
              </a:rPr>
              <a:t>seamless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eCommerce</a:t>
            </a:r>
            <a:r>
              <a:rPr lang="da-DK" sz="1600" b="0" i="0" u="none" strike="noStrike" dirty="0">
                <a:solidFill>
                  <a:schemeClr val="bg1"/>
                </a:solidFill>
                <a:effectLst/>
                <a:latin typeface="+mn-lt"/>
              </a:rPr>
              <a:t> solutions, or </a:t>
            </a:r>
            <a:r>
              <a:rPr lang="da-DK" sz="1600" b="0" i="0" u="none" strike="noStrike" dirty="0" err="1">
                <a:solidFill>
                  <a:schemeClr val="bg1"/>
                </a:solidFill>
                <a:effectLst/>
                <a:latin typeface="+mn-lt"/>
              </a:rPr>
              <a:t>crafting</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modern</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workspaces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we've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got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you</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covered</a:t>
            </a:r>
            <a:r>
              <a:rPr lang="da-DK" sz="1600" b="0" i="0" u="none" strike="noStrike" dirty="0">
                <a:solidFill>
                  <a:schemeClr val="bg1"/>
                </a:solidFill>
                <a:effectLst/>
                <a:latin typeface="+mn-lt"/>
              </a:rPr>
              <a:t>.</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Branding</a:t>
            </a:r>
          </a:p>
          <a:p>
            <a:pPr rtl="0">
              <a:spcBef>
                <a:spcPts val="0"/>
              </a:spcBef>
              <a:spcAft>
                <a:spcPts val="600"/>
              </a:spcAft>
              <a:buClr>
                <a:schemeClr val="bg1"/>
              </a:buClr>
            </a:pPr>
            <a:r>
              <a:rPr lang="da-DK" sz="1600" b="0" i="0" u="none" strike="noStrike" dirty="0">
                <a:solidFill>
                  <a:schemeClr val="bg1"/>
                </a:solidFill>
                <a:effectLst/>
                <a:latin typeface="+mn-lt"/>
              </a:rPr>
              <a:t>Design &amp; UX</a:t>
            </a:r>
          </a:p>
          <a:p>
            <a:pPr rtl="0">
              <a:spcBef>
                <a:spcPts val="0"/>
              </a:spcBef>
              <a:spcAft>
                <a:spcPts val="600"/>
              </a:spcAft>
              <a:buClr>
                <a:schemeClr val="bg1"/>
              </a:buClr>
            </a:pPr>
            <a:r>
              <a:rPr lang="da-DK" sz="1600" b="0" i="0" u="none" strike="noStrike" dirty="0">
                <a:solidFill>
                  <a:schemeClr val="bg1"/>
                </a:solidFill>
                <a:effectLst/>
                <a:latin typeface="+mn-lt"/>
              </a:rPr>
              <a:t>Websites</a:t>
            </a:r>
          </a:p>
          <a:p>
            <a:pPr rtl="0">
              <a:spcBef>
                <a:spcPts val="0"/>
              </a:spcBef>
              <a:spcAft>
                <a:spcPts val="600"/>
              </a:spcAft>
              <a:buClr>
                <a:schemeClr val="bg1"/>
              </a:buClr>
            </a:pPr>
            <a:r>
              <a:rPr lang="da-DK" sz="1600" b="0" i="0" u="none" strike="noStrike" dirty="0" err="1">
                <a:solidFill>
                  <a:schemeClr val="bg1"/>
                </a:solidFill>
                <a:effectLst/>
                <a:latin typeface="+mn-lt"/>
              </a:rPr>
              <a:t>eCommerce</a:t>
            </a:r>
            <a:r>
              <a:rPr lang="da-DK" sz="1600" b="0" i="0" u="none" strike="noStrike" dirty="0">
                <a:solidFill>
                  <a:schemeClr val="bg1"/>
                </a:solidFill>
                <a:effectLst/>
                <a:latin typeface="+mn-lt"/>
              </a:rPr>
              <a:t> &amp; PIM</a:t>
            </a:r>
          </a:p>
          <a:p>
            <a:pPr rtl="0">
              <a:spcBef>
                <a:spcPts val="0"/>
              </a:spcBef>
              <a:spcAft>
                <a:spcPts val="600"/>
              </a:spcAft>
              <a:buClr>
                <a:schemeClr val="bg1"/>
              </a:buClr>
            </a:pPr>
            <a:r>
              <a:rPr lang="da-DK" sz="1600" b="0" i="0" u="none" strike="noStrike" dirty="0">
                <a:solidFill>
                  <a:schemeClr val="bg1"/>
                </a:solidFill>
                <a:effectLst/>
                <a:latin typeface="+mn-lt"/>
              </a:rPr>
              <a:t>Intranets</a:t>
            </a:r>
          </a:p>
          <a:p>
            <a:pPr rtl="0">
              <a:spcBef>
                <a:spcPts val="0"/>
              </a:spcBef>
              <a:spcAft>
                <a:spcPts val="600"/>
              </a:spcAft>
              <a:buClr>
                <a:schemeClr val="bg1"/>
              </a:buClr>
            </a:pPr>
            <a:r>
              <a:rPr lang="da-DK" sz="1600" b="0" i="0" u="none" strike="noStrike" dirty="0">
                <a:solidFill>
                  <a:schemeClr val="bg1"/>
                </a:solidFill>
                <a:effectLst/>
                <a:latin typeface="+mn-lt"/>
              </a:rPr>
              <a:t>Apps</a:t>
            </a:r>
          </a:p>
          <a:p>
            <a:pPr rtl="0">
              <a:spcBef>
                <a:spcPts val="0"/>
              </a:spcBef>
              <a:spcAft>
                <a:spcPts val="600"/>
              </a:spcAft>
              <a:buClr>
                <a:schemeClr val="bg1"/>
              </a:buClr>
            </a:pPr>
            <a:r>
              <a:rPr lang="da-DK" sz="1600" b="0" i="0" u="none" strike="noStrike" dirty="0">
                <a:solidFill>
                  <a:schemeClr val="bg1"/>
                </a:solidFill>
                <a:effectLst/>
                <a:latin typeface="+mn-lt"/>
              </a:rPr>
              <a:t>Digital marketing</a:t>
            </a:r>
          </a:p>
        </p:txBody>
      </p:sp>
      <p:pic>
        <p:nvPicPr>
          <p:cNvPr id="10" name="Picture Placeholder 11" descr="A group of men sitting at a table looking at a computer&#10;&#10;Description automatically generated">
            <a:extLst>
              <a:ext uri="{FF2B5EF4-FFF2-40B4-BE49-F238E27FC236}">
                <a16:creationId xmlns:a16="http://schemas.microsoft.com/office/drawing/2014/main" id="{9748259F-C9FF-E3E7-652C-6E34D3686EF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287119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6BFCB776-57C7-F8E2-43E2-23A908C72471}"/>
              </a:ext>
            </a:extLst>
          </p:cNvPr>
          <p:cNvSpPr>
            <a:spLocks noGrp="1"/>
          </p:cNvSpPr>
          <p:nvPr>
            <p:ph type="title"/>
          </p:nvPr>
        </p:nvSpPr>
        <p:spPr>
          <a:xfrm>
            <a:off x="587375" y="476249"/>
            <a:ext cx="5400674" cy="1368425"/>
          </a:xfrm>
        </p:spPr>
        <p:txBody>
          <a:bodyPr/>
          <a:lstStyle/>
          <a:p>
            <a:r>
              <a:rPr lang="da-DK" dirty="0">
                <a:solidFill>
                  <a:schemeClr val="bg1"/>
                </a:solidFill>
              </a:rPr>
              <a:t>Business Applications</a:t>
            </a:r>
            <a:endParaRPr lang="en-NO" dirty="0"/>
          </a:p>
        </p:txBody>
      </p:sp>
      <p:sp>
        <p:nvSpPr>
          <p:cNvPr id="21" name="Text Placeholder 3">
            <a:extLst>
              <a:ext uri="{FF2B5EF4-FFF2-40B4-BE49-F238E27FC236}">
                <a16:creationId xmlns:a16="http://schemas.microsoft.com/office/drawing/2014/main" id="{11C9046A-BF61-BBAA-1D7E-9BEC3A9C1C65}"/>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elevate</a:t>
            </a:r>
            <a:r>
              <a:rPr lang="da-DK" sz="1600" b="0" i="0" u="none" strike="noStrike" dirty="0">
                <a:solidFill>
                  <a:schemeClr val="bg1"/>
                </a:solidFill>
                <a:effectLst/>
                <a:latin typeface="+mn-lt"/>
              </a:rPr>
              <a:t> business operations </a:t>
            </a:r>
            <a:r>
              <a:rPr lang="da-DK" sz="1600" b="0" i="0" u="none" strike="noStrike" dirty="0" err="1">
                <a:solidFill>
                  <a:schemeClr val="bg1"/>
                </a:solidFill>
                <a:effectLst/>
                <a:latin typeface="+mn-lt"/>
              </a:rPr>
              <a:t>through</a:t>
            </a:r>
            <a:r>
              <a:rPr lang="da-DK" sz="1600" b="0" i="0" u="none" strike="noStrike" dirty="0">
                <a:solidFill>
                  <a:schemeClr val="bg1"/>
                </a:solidFill>
                <a:effectLst/>
                <a:latin typeface="+mn-lt"/>
              </a:rPr>
              <a:t> business </a:t>
            </a:r>
            <a:r>
              <a:rPr lang="da-DK" sz="1600" b="0" i="0" u="none" strike="noStrike" dirty="0" err="1">
                <a:solidFill>
                  <a:schemeClr val="bg1"/>
                </a:solidFill>
                <a:effectLst/>
                <a:latin typeface="+mn-lt"/>
              </a:rPr>
              <a:t>applications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that</a:t>
            </a:r>
            <a:r>
              <a:rPr lang="da-DK" sz="1600" b="0" i="0" u="none" strike="noStrike" dirty="0">
                <a:solidFill>
                  <a:schemeClr val="bg1"/>
                </a:solidFill>
                <a:effectLst/>
                <a:latin typeface="+mn-lt"/>
              </a:rPr>
              <a:t> not </a:t>
            </a:r>
            <a:r>
              <a:rPr lang="da-DK" sz="1600" b="0" i="0" u="none" strike="noStrike" dirty="0" err="1">
                <a:solidFill>
                  <a:schemeClr val="bg1"/>
                </a:solidFill>
                <a:effectLst/>
                <a:latin typeface="+mn-lt"/>
              </a:rPr>
              <a:t>only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reduce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costs</a:t>
            </a:r>
            <a:r>
              <a:rPr lang="da-DK" sz="1600" b="0" i="0" u="none" strike="noStrike" dirty="0">
                <a:solidFill>
                  <a:schemeClr val="bg1"/>
                </a:solidFill>
                <a:effectLst/>
                <a:latin typeface="+mn-lt"/>
              </a:rPr>
              <a:t> but </a:t>
            </a:r>
            <a:r>
              <a:rPr lang="da-DK" sz="1600" b="0" i="0" u="none" strike="noStrike" dirty="0" err="1">
                <a:solidFill>
                  <a:schemeClr val="bg1"/>
                </a:solidFill>
                <a:effectLst/>
                <a:latin typeface="+mn-lt"/>
              </a:rPr>
              <a:t>also</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increase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efficiency</a:t>
            </a:r>
            <a:r>
              <a:rPr lang="da-DK" sz="1600" b="0" i="0" u="none" strike="noStrike" dirty="0">
                <a:solidFill>
                  <a:schemeClr val="bg1"/>
                </a:solidFill>
                <a:effectLst/>
                <a:latin typeface="+mn-lt"/>
              </a:rPr>
              <a:t>. With </a:t>
            </a:r>
            <a:r>
              <a:rPr lang="da-DK" sz="1600" b="0" i="0" u="none" strike="noStrike" dirty="0" err="1">
                <a:solidFill>
                  <a:schemeClr val="bg1"/>
                </a:solidFill>
                <a:effectLst/>
                <a:latin typeface="+mn-lt"/>
              </a:rPr>
              <a:t>our</a:t>
            </a:r>
            <a:r>
              <a:rPr lang="da-DK" sz="1600" b="0" i="0" u="none" strike="noStrike" dirty="0">
                <a:solidFill>
                  <a:schemeClr val="bg1"/>
                </a:solidFill>
                <a:effectLst/>
                <a:latin typeface="+mn-lt"/>
              </a:rPr>
              <a:t> solutions for ERP, sales &amp; marketing, </a:t>
            </a:r>
            <a:r>
              <a:rPr lang="da-DK" sz="1600" b="0" i="0" u="none" strike="noStrike" dirty="0" err="1">
                <a:solidFill>
                  <a:schemeClr val="bg1"/>
                </a:solidFill>
                <a:effectLst/>
                <a:latin typeface="+mn-lt"/>
              </a:rPr>
              <a:t>customer</a:t>
            </a:r>
            <a:r>
              <a:rPr lang="da-DK" sz="1600" b="0" i="0" u="none" strike="noStrike" dirty="0">
                <a:solidFill>
                  <a:schemeClr val="bg1"/>
                </a:solidFill>
                <a:effectLst/>
                <a:latin typeface="+mn-lt"/>
              </a:rPr>
              <a:t> service, and more, </a:t>
            </a:r>
            <a:r>
              <a:rPr lang="da-DK" sz="1600" b="0" i="0" u="none" strike="noStrike" dirty="0" err="1">
                <a:solidFill>
                  <a:schemeClr val="bg1"/>
                </a:solidFill>
                <a:effectLst/>
                <a:latin typeface="+mn-lt"/>
              </a:rPr>
              <a:t>we're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dedicated</a:t>
            </a:r>
            <a:r>
              <a:rPr lang="da-DK" sz="1600" b="0" i="0" u="none" strike="noStrike" dirty="0">
                <a:solidFill>
                  <a:schemeClr val="bg1"/>
                </a:solidFill>
                <a:effectLst/>
                <a:latin typeface="+mn-lt"/>
              </a:rPr>
              <a:t> to </a:t>
            </a:r>
            <a:r>
              <a:rPr lang="da-DK" sz="1600" b="0" i="0" u="none" strike="noStrike" dirty="0" err="1">
                <a:solidFill>
                  <a:schemeClr val="bg1"/>
                </a:solidFill>
                <a:effectLst/>
                <a:latin typeface="+mn-lt"/>
              </a:rPr>
              <a:t>your</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success</a:t>
            </a:r>
            <a:r>
              <a:rPr lang="da-DK" sz="1600" b="0" i="0" u="none" strike="noStrike" dirty="0">
                <a:solidFill>
                  <a:schemeClr val="bg1"/>
                </a:solidFill>
                <a:effectLst/>
                <a:latin typeface="+mn-lt"/>
              </a:rPr>
              <a:t>.</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Sales &amp; marketing</a:t>
            </a:r>
          </a:p>
          <a:p>
            <a:pPr rtl="0">
              <a:spcBef>
                <a:spcPts val="0"/>
              </a:spcBef>
              <a:spcAft>
                <a:spcPts val="600"/>
              </a:spcAft>
              <a:buClr>
                <a:schemeClr val="bg1"/>
              </a:buClr>
            </a:pPr>
            <a:r>
              <a:rPr lang="da-DK" sz="1600" b="0" i="0" u="none" strike="noStrike" dirty="0">
                <a:solidFill>
                  <a:schemeClr val="bg1"/>
                </a:solidFill>
                <a:effectLst/>
                <a:latin typeface="+mn-lt"/>
              </a:rPr>
              <a:t>Customer service</a:t>
            </a:r>
          </a:p>
          <a:p>
            <a:pPr rtl="0">
              <a:spcBef>
                <a:spcPts val="0"/>
              </a:spcBef>
              <a:spcAft>
                <a:spcPts val="600"/>
              </a:spcAft>
              <a:buClr>
                <a:schemeClr val="bg1"/>
              </a:buClr>
            </a:pPr>
            <a:r>
              <a:rPr lang="da-DK" sz="1600" b="0" i="0" u="none" strike="noStrike" dirty="0">
                <a:solidFill>
                  <a:schemeClr val="bg1"/>
                </a:solidFill>
                <a:effectLst/>
                <a:latin typeface="+mn-lt"/>
              </a:rPr>
              <a:t>Low </a:t>
            </a:r>
            <a:r>
              <a:rPr lang="da-DK" sz="1600" b="0" i="0" u="none" strike="noStrike" dirty="0" err="1">
                <a:solidFill>
                  <a:schemeClr val="bg1"/>
                </a:solidFill>
                <a:effectLst/>
                <a:latin typeface="+mn-lt"/>
              </a:rPr>
              <a:t>code</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ERP</a:t>
            </a:r>
          </a:p>
          <a:p>
            <a:pPr rtl="0">
              <a:spcBef>
                <a:spcPts val="0"/>
              </a:spcBef>
              <a:spcAft>
                <a:spcPts val="600"/>
              </a:spcAft>
              <a:buClr>
                <a:schemeClr val="bg1"/>
              </a:buClr>
            </a:pPr>
            <a:r>
              <a:rPr lang="da-DK" sz="1600" b="0" i="0" u="none" strike="noStrike" dirty="0">
                <a:solidFill>
                  <a:schemeClr val="bg1"/>
                </a:solidFill>
                <a:effectLst/>
                <a:latin typeface="+mn-lt"/>
              </a:rPr>
              <a:t>Digital </a:t>
            </a:r>
            <a:r>
              <a:rPr lang="da-DK" sz="1600" b="0" i="0" u="none" strike="noStrike" dirty="0" err="1">
                <a:solidFill>
                  <a:schemeClr val="bg1"/>
                </a:solidFill>
                <a:effectLst/>
                <a:latin typeface="+mn-lt"/>
              </a:rPr>
              <a:t>signature</a:t>
            </a:r>
            <a:r>
              <a:rPr lang="da-DK" sz="1600" b="0" i="0" u="none" strike="noStrike" dirty="0">
                <a:solidFill>
                  <a:schemeClr val="bg1"/>
                </a:solidFill>
                <a:effectLst/>
                <a:latin typeface="+mn-lt"/>
              </a:rPr>
              <a:t> &amp; </a:t>
            </a:r>
            <a:r>
              <a:rPr lang="da-DK" sz="1600" b="0" i="0" u="none" strike="noStrike" dirty="0" err="1">
                <a:solidFill>
                  <a:schemeClr val="bg1"/>
                </a:solidFill>
                <a:effectLst/>
                <a:latin typeface="+mn-lt"/>
              </a:rPr>
              <a:t>authentication</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Integration platform</a:t>
            </a:r>
          </a:p>
          <a:p>
            <a:pPr rtl="0">
              <a:spcBef>
                <a:spcPts val="0"/>
              </a:spcBef>
              <a:spcAft>
                <a:spcPts val="600"/>
              </a:spcAft>
              <a:buClr>
                <a:schemeClr val="bg1"/>
              </a:buClr>
            </a:pPr>
            <a:r>
              <a:rPr lang="da-DK" dirty="0" err="1">
                <a:latin typeface="+mn-lt"/>
              </a:rPr>
              <a:t>Modern</a:t>
            </a:r>
            <a:r>
              <a:rPr lang="da-DK" dirty="0">
                <a:latin typeface="+mn-lt"/>
              </a:rPr>
              <a:t> </a:t>
            </a:r>
            <a:r>
              <a:rPr lang="da-DK" dirty="0" err="1">
                <a:latin typeface="+mn-lt"/>
              </a:rPr>
              <a:t>work</a:t>
            </a:r>
            <a:endParaRPr lang="da-DK" sz="1600" b="0" i="0" u="none" strike="noStrike" dirty="0">
              <a:solidFill>
                <a:schemeClr val="bg1"/>
              </a:solidFill>
              <a:effectLst/>
              <a:latin typeface="+mn-lt"/>
            </a:endParaRPr>
          </a:p>
        </p:txBody>
      </p:sp>
      <p:pic>
        <p:nvPicPr>
          <p:cNvPr id="22" name="Picture Placeholder 8" descr="A person working on a computer&#10;&#10;Description automatically generated">
            <a:extLst>
              <a:ext uri="{FF2B5EF4-FFF2-40B4-BE49-F238E27FC236}">
                <a16:creationId xmlns:a16="http://schemas.microsoft.com/office/drawing/2014/main" id="{6DE3B200-724C-42BE-C550-2638A38DD59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924675" y="0"/>
            <a:ext cx="6325499" cy="6858000"/>
          </a:xfrm>
        </p:spPr>
      </p:pic>
    </p:spTree>
    <p:extLst>
      <p:ext uri="{BB962C8B-B14F-4D97-AF65-F5344CB8AC3E}">
        <p14:creationId xmlns:p14="http://schemas.microsoft.com/office/powerpoint/2010/main" val="176635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0EE83A-AE65-AA22-6795-C50ED1147AEC}"/>
              </a:ext>
            </a:extLst>
          </p:cNvPr>
          <p:cNvSpPr>
            <a:spLocks noGrp="1"/>
          </p:cNvSpPr>
          <p:nvPr>
            <p:ph type="title"/>
          </p:nvPr>
        </p:nvSpPr>
        <p:spPr>
          <a:xfrm>
            <a:off x="587375" y="476250"/>
            <a:ext cx="8792489" cy="865188"/>
          </a:xfrm>
        </p:spPr>
        <p:txBody>
          <a:bodyPr/>
          <a:lstStyle/>
          <a:p>
            <a:r>
              <a:rPr lang="da-DK" dirty="0"/>
              <a:t>Best-in-class </a:t>
            </a:r>
            <a:r>
              <a:rPr lang="da-DK" b="1" dirty="0">
                <a:latin typeface="Franklin Gothic Demi" panose="020B0603020102020204" pitchFamily="34" charset="0"/>
              </a:rPr>
              <a:t>track-</a:t>
            </a:r>
            <a:r>
              <a:rPr lang="da-DK" b="1" dirty="0" err="1">
                <a:latin typeface="Franklin Gothic Demi" panose="020B0603020102020204" pitchFamily="34" charset="0"/>
              </a:rPr>
              <a:t>record</a:t>
            </a:r>
            <a:r>
              <a:rPr lang="da-DK" dirty="0"/>
              <a:t> of </a:t>
            </a:r>
            <a:r>
              <a:rPr lang="da-DK" dirty="0" err="1"/>
              <a:t>delivering</a:t>
            </a:r>
            <a:r>
              <a:rPr lang="da-DK" dirty="0"/>
              <a:t> </a:t>
            </a:r>
            <a:br>
              <a:rPr lang="da-DK" dirty="0"/>
            </a:br>
            <a:r>
              <a:rPr lang="da-DK" dirty="0"/>
              <a:t>profitable </a:t>
            </a:r>
            <a:r>
              <a:rPr lang="da-DK" dirty="0" err="1"/>
              <a:t>growth</a:t>
            </a:r>
            <a:endParaRPr lang="en-NO" dirty="0"/>
          </a:p>
        </p:txBody>
      </p:sp>
      <p:sp>
        <p:nvSpPr>
          <p:cNvPr id="5" name="Google Shape;936;p85">
            <a:extLst>
              <a:ext uri="{FF2B5EF4-FFF2-40B4-BE49-F238E27FC236}">
                <a16:creationId xmlns:a16="http://schemas.microsoft.com/office/drawing/2014/main" id="{AB8376DE-D8E2-5E8C-46F6-95719C5C316C}"/>
              </a:ext>
            </a:extLst>
          </p:cNvPr>
          <p:cNvSpPr/>
          <p:nvPr/>
        </p:nvSpPr>
        <p:spPr>
          <a:xfrm>
            <a:off x="768650" y="6225300"/>
            <a:ext cx="678900" cy="175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dirty="0" err="1">
                <a:solidFill>
                  <a:srgbClr val="273B47"/>
                </a:solidFill>
                <a:ea typeface="Libre Franklin"/>
                <a:cs typeface="Libre Franklin"/>
                <a:sym typeface="Libre Franklin"/>
              </a:rPr>
              <a:t>Revenue</a:t>
            </a:r>
            <a:r>
              <a:rPr lang="da-DK" sz="800" dirty="0">
                <a:solidFill>
                  <a:srgbClr val="273B47"/>
                </a:solidFill>
                <a:ea typeface="Libre Franklin"/>
                <a:cs typeface="Libre Franklin"/>
                <a:sym typeface="Libre Franklin"/>
              </a:rPr>
              <a:t> (EUR)</a:t>
            </a:r>
            <a:endParaRPr sz="800" i="0" u="none" strike="noStrike" cap="none" dirty="0">
              <a:solidFill>
                <a:srgbClr val="000000"/>
              </a:solidFill>
              <a:ea typeface="Libre Franklin"/>
              <a:cs typeface="Libre Franklin"/>
              <a:sym typeface="Libre Franklin"/>
            </a:endParaRPr>
          </a:p>
        </p:txBody>
      </p:sp>
      <p:sp>
        <p:nvSpPr>
          <p:cNvPr id="6" name="Google Shape;937;p85">
            <a:extLst>
              <a:ext uri="{FF2B5EF4-FFF2-40B4-BE49-F238E27FC236}">
                <a16:creationId xmlns:a16="http://schemas.microsoft.com/office/drawing/2014/main" id="{0A9E5FE6-0482-4D60-6F10-C73B1D40FF12}"/>
              </a:ext>
            </a:extLst>
          </p:cNvPr>
          <p:cNvSpPr/>
          <p:nvPr/>
        </p:nvSpPr>
        <p:spPr>
          <a:xfrm>
            <a:off x="1534000" y="6245352"/>
            <a:ext cx="135000" cy="135000"/>
          </a:xfrm>
          <a:prstGeom prst="rect">
            <a:avLst/>
          </a:prstGeom>
          <a:solidFill>
            <a:srgbClr val="003E25"/>
          </a:solidFill>
          <a:ln>
            <a:noFill/>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73B47"/>
              </a:solidFill>
              <a:latin typeface="Open Sans"/>
              <a:ea typeface="Open Sans"/>
              <a:cs typeface="Open Sans"/>
              <a:sym typeface="Open Sans"/>
            </a:endParaRPr>
          </a:p>
        </p:txBody>
      </p:sp>
      <p:sp>
        <p:nvSpPr>
          <p:cNvPr id="7" name="Google Shape;938;p85">
            <a:extLst>
              <a:ext uri="{FF2B5EF4-FFF2-40B4-BE49-F238E27FC236}">
                <a16:creationId xmlns:a16="http://schemas.microsoft.com/office/drawing/2014/main" id="{0F0ABE48-FDCF-B8E2-0A28-4F428001D1D9}"/>
              </a:ext>
            </a:extLst>
          </p:cNvPr>
          <p:cNvSpPr/>
          <p:nvPr/>
        </p:nvSpPr>
        <p:spPr>
          <a:xfrm>
            <a:off x="1712113" y="6225200"/>
            <a:ext cx="1128300" cy="175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dirty="0">
                <a:solidFill>
                  <a:srgbClr val="273B47"/>
                </a:solidFill>
                <a:ea typeface="Libre Franklin"/>
                <a:cs typeface="Libre Franklin"/>
                <a:sym typeface="Libre Franklin"/>
              </a:rPr>
              <a:t>Cash EBITDA (EUR)</a:t>
            </a:r>
            <a:endParaRPr sz="800" i="0" u="none" strike="noStrike" cap="none" dirty="0">
              <a:solidFill>
                <a:srgbClr val="000000"/>
              </a:solidFill>
              <a:ea typeface="Libre Franklin"/>
              <a:cs typeface="Libre Franklin"/>
              <a:sym typeface="Libre Franklin"/>
            </a:endParaRPr>
          </a:p>
        </p:txBody>
      </p:sp>
      <p:sp>
        <p:nvSpPr>
          <p:cNvPr id="8" name="Google Shape;939;p85">
            <a:extLst>
              <a:ext uri="{FF2B5EF4-FFF2-40B4-BE49-F238E27FC236}">
                <a16:creationId xmlns:a16="http://schemas.microsoft.com/office/drawing/2014/main" id="{D233C608-14B5-1ECB-8ADD-C877BB0217CD}"/>
              </a:ext>
            </a:extLst>
          </p:cNvPr>
          <p:cNvSpPr/>
          <p:nvPr/>
        </p:nvSpPr>
        <p:spPr>
          <a:xfrm>
            <a:off x="590562" y="6245452"/>
            <a:ext cx="135000" cy="135000"/>
          </a:xfrm>
          <a:prstGeom prst="rect">
            <a:avLst/>
          </a:prstGeom>
          <a:solidFill>
            <a:schemeClr val="accent1"/>
          </a:solidFill>
          <a:ln>
            <a:noFill/>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73B47"/>
              </a:solidFill>
              <a:latin typeface="Open Sans"/>
              <a:ea typeface="Open Sans"/>
              <a:cs typeface="Open Sans"/>
              <a:sym typeface="Open Sans"/>
            </a:endParaRPr>
          </a:p>
        </p:txBody>
      </p:sp>
      <p:grpSp>
        <p:nvGrpSpPr>
          <p:cNvPr id="9" name="Gruppe 27">
            <a:extLst>
              <a:ext uri="{FF2B5EF4-FFF2-40B4-BE49-F238E27FC236}">
                <a16:creationId xmlns:a16="http://schemas.microsoft.com/office/drawing/2014/main" id="{CC19D86C-8DFB-5CAF-51B8-3D6CDC54F1F3}"/>
              </a:ext>
            </a:extLst>
          </p:cNvPr>
          <p:cNvGrpSpPr/>
          <p:nvPr/>
        </p:nvGrpSpPr>
        <p:grpSpPr>
          <a:xfrm>
            <a:off x="1843457" y="4093453"/>
            <a:ext cx="981387" cy="1689529"/>
            <a:chOff x="2226214" y="4093453"/>
            <a:chExt cx="1203438" cy="1689529"/>
          </a:xfrm>
        </p:grpSpPr>
        <p:sp>
          <p:nvSpPr>
            <p:cNvPr id="10" name="Google Shape;941;p85">
              <a:extLst>
                <a:ext uri="{FF2B5EF4-FFF2-40B4-BE49-F238E27FC236}">
                  <a16:creationId xmlns:a16="http://schemas.microsoft.com/office/drawing/2014/main" id="{D44B21AE-5384-9A16-49AE-ECEF99CB54F6}"/>
                </a:ext>
              </a:extLst>
            </p:cNvPr>
            <p:cNvSpPr txBox="1"/>
            <p:nvPr/>
          </p:nvSpPr>
          <p:spPr>
            <a:xfrm>
              <a:off x="2227573" y="5590750"/>
              <a:ext cx="41842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2016</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11" name="Google Shape;943;p85">
              <a:extLst>
                <a:ext uri="{FF2B5EF4-FFF2-40B4-BE49-F238E27FC236}">
                  <a16:creationId xmlns:a16="http://schemas.microsoft.com/office/drawing/2014/main" id="{E274F1A1-57C8-25B3-83E7-29229D7B151C}"/>
                </a:ext>
              </a:extLst>
            </p:cNvPr>
            <p:cNvSpPr/>
            <p:nvPr/>
          </p:nvSpPr>
          <p:spPr>
            <a:xfrm>
              <a:off x="2874376" y="5340719"/>
              <a:ext cx="555276" cy="1800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 name="Google Shape;944;p85">
              <a:extLst>
                <a:ext uri="{FF2B5EF4-FFF2-40B4-BE49-F238E27FC236}">
                  <a16:creationId xmlns:a16="http://schemas.microsoft.com/office/drawing/2014/main" id="{E784586D-8CFD-2B05-5CF6-BC225493BF79}"/>
                </a:ext>
              </a:extLst>
            </p:cNvPr>
            <p:cNvSpPr/>
            <p:nvPr/>
          </p:nvSpPr>
          <p:spPr>
            <a:xfrm>
              <a:off x="2227315" y="4410832"/>
              <a:ext cx="555276" cy="110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 name="Google Shape;945;p85">
              <a:extLst>
                <a:ext uri="{FF2B5EF4-FFF2-40B4-BE49-F238E27FC236}">
                  <a16:creationId xmlns:a16="http://schemas.microsoft.com/office/drawing/2014/main" id="{CB5A1D80-9E3E-1750-D5C7-B7A44708C51D}"/>
                </a:ext>
              </a:extLst>
            </p:cNvPr>
            <p:cNvSpPr/>
            <p:nvPr/>
          </p:nvSpPr>
          <p:spPr>
            <a:xfrm>
              <a:off x="2226214" y="4093453"/>
              <a:ext cx="542341"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92</a:t>
              </a:r>
              <a:endParaRPr sz="800" dirty="0">
                <a:ea typeface="Libre Franklin"/>
                <a:cs typeface="Libre Franklin"/>
                <a:sym typeface="Libre Franklin"/>
              </a:endParaRPr>
            </a:p>
          </p:txBody>
        </p:sp>
        <p:sp>
          <p:nvSpPr>
            <p:cNvPr id="14" name="Google Shape;946;p85">
              <a:extLst>
                <a:ext uri="{FF2B5EF4-FFF2-40B4-BE49-F238E27FC236}">
                  <a16:creationId xmlns:a16="http://schemas.microsoft.com/office/drawing/2014/main" id="{1B886DFB-6E8F-2C85-65B8-E491EEA17701}"/>
                </a:ext>
              </a:extLst>
            </p:cNvPr>
            <p:cNvSpPr/>
            <p:nvPr/>
          </p:nvSpPr>
          <p:spPr>
            <a:xfrm>
              <a:off x="2874778" y="5026479"/>
              <a:ext cx="554813"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15</a:t>
              </a:r>
              <a:endParaRPr sz="800" dirty="0">
                <a:ea typeface="Libre Franklin"/>
                <a:cs typeface="Libre Franklin"/>
                <a:sym typeface="Libre Franklin"/>
              </a:endParaRPr>
            </a:p>
          </p:txBody>
        </p:sp>
      </p:grpSp>
      <p:sp>
        <p:nvSpPr>
          <p:cNvPr id="15" name="Google Shape;947;p85">
            <a:extLst>
              <a:ext uri="{FF2B5EF4-FFF2-40B4-BE49-F238E27FC236}">
                <a16:creationId xmlns:a16="http://schemas.microsoft.com/office/drawing/2014/main" id="{484BA819-4A5F-931C-B251-2C6BBBB22B3A}"/>
              </a:ext>
            </a:extLst>
          </p:cNvPr>
          <p:cNvSpPr txBox="1"/>
          <p:nvPr/>
        </p:nvSpPr>
        <p:spPr>
          <a:xfrm>
            <a:off x="9379864" y="5590750"/>
            <a:ext cx="375140" cy="1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2022</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grpSp>
        <p:nvGrpSpPr>
          <p:cNvPr id="16" name="Gruppe 34">
            <a:extLst>
              <a:ext uri="{FF2B5EF4-FFF2-40B4-BE49-F238E27FC236}">
                <a16:creationId xmlns:a16="http://schemas.microsoft.com/office/drawing/2014/main" id="{41C69DB0-F69F-926D-0A39-925AABC39102}"/>
              </a:ext>
            </a:extLst>
          </p:cNvPr>
          <p:cNvGrpSpPr/>
          <p:nvPr/>
        </p:nvGrpSpPr>
        <p:grpSpPr>
          <a:xfrm>
            <a:off x="3111163" y="3724790"/>
            <a:ext cx="969515" cy="2058193"/>
            <a:chOff x="3860686" y="3724790"/>
            <a:chExt cx="1188881" cy="2058193"/>
          </a:xfrm>
        </p:grpSpPr>
        <p:sp>
          <p:nvSpPr>
            <p:cNvPr id="17" name="Google Shape;952;p85">
              <a:extLst>
                <a:ext uri="{FF2B5EF4-FFF2-40B4-BE49-F238E27FC236}">
                  <a16:creationId xmlns:a16="http://schemas.microsoft.com/office/drawing/2014/main" id="{E30E4441-644E-C422-24C6-1ED3E6DDC3F2}"/>
                </a:ext>
              </a:extLst>
            </p:cNvPr>
            <p:cNvSpPr txBox="1"/>
            <p:nvPr/>
          </p:nvSpPr>
          <p:spPr>
            <a:xfrm>
              <a:off x="3861031" y="5590751"/>
              <a:ext cx="41842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2017</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18" name="Google Shape;954;p85">
              <a:extLst>
                <a:ext uri="{FF2B5EF4-FFF2-40B4-BE49-F238E27FC236}">
                  <a16:creationId xmlns:a16="http://schemas.microsoft.com/office/drawing/2014/main" id="{B7F7B895-8E4A-C7D8-F755-CF08E40D45DA}"/>
                </a:ext>
              </a:extLst>
            </p:cNvPr>
            <p:cNvSpPr/>
            <p:nvPr/>
          </p:nvSpPr>
          <p:spPr>
            <a:xfrm>
              <a:off x="3860686" y="4032165"/>
              <a:ext cx="555276" cy="148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 name="Google Shape;955;p85">
              <a:extLst>
                <a:ext uri="{FF2B5EF4-FFF2-40B4-BE49-F238E27FC236}">
                  <a16:creationId xmlns:a16="http://schemas.microsoft.com/office/drawing/2014/main" id="{C6B3B5E2-D505-6D28-A23C-32856ED9AC69}"/>
                </a:ext>
              </a:extLst>
            </p:cNvPr>
            <p:cNvSpPr/>
            <p:nvPr/>
          </p:nvSpPr>
          <p:spPr>
            <a:xfrm>
              <a:off x="4494291" y="5268839"/>
              <a:ext cx="555276" cy="2520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956;p85">
              <a:extLst>
                <a:ext uri="{FF2B5EF4-FFF2-40B4-BE49-F238E27FC236}">
                  <a16:creationId xmlns:a16="http://schemas.microsoft.com/office/drawing/2014/main" id="{2DF226F1-F316-3E97-019E-2681A6932500}"/>
                </a:ext>
              </a:extLst>
            </p:cNvPr>
            <p:cNvSpPr/>
            <p:nvPr/>
          </p:nvSpPr>
          <p:spPr>
            <a:xfrm>
              <a:off x="3860701" y="3724790"/>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124</a:t>
              </a:r>
              <a:endParaRPr sz="800" dirty="0">
                <a:ea typeface="Libre Franklin"/>
                <a:cs typeface="Libre Franklin"/>
                <a:sym typeface="Libre Franklin"/>
              </a:endParaRPr>
            </a:p>
          </p:txBody>
        </p:sp>
        <p:sp>
          <p:nvSpPr>
            <p:cNvPr id="21" name="Google Shape;957;p85">
              <a:extLst>
                <a:ext uri="{FF2B5EF4-FFF2-40B4-BE49-F238E27FC236}">
                  <a16:creationId xmlns:a16="http://schemas.microsoft.com/office/drawing/2014/main" id="{9100DD15-CDB2-FFE3-0C71-A867BDF46E4D}"/>
                </a:ext>
              </a:extLst>
            </p:cNvPr>
            <p:cNvSpPr/>
            <p:nvPr/>
          </p:nvSpPr>
          <p:spPr>
            <a:xfrm>
              <a:off x="4500759" y="4931877"/>
              <a:ext cx="542341"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21</a:t>
              </a:r>
              <a:endParaRPr sz="800" dirty="0">
                <a:ea typeface="Libre Franklin"/>
                <a:cs typeface="Libre Franklin"/>
                <a:sym typeface="Libre Franklin"/>
              </a:endParaRPr>
            </a:p>
          </p:txBody>
        </p:sp>
      </p:grpSp>
      <p:grpSp>
        <p:nvGrpSpPr>
          <p:cNvPr id="22" name="Gruppe 36">
            <a:extLst>
              <a:ext uri="{FF2B5EF4-FFF2-40B4-BE49-F238E27FC236}">
                <a16:creationId xmlns:a16="http://schemas.microsoft.com/office/drawing/2014/main" id="{3BA2D127-109B-8764-5A1A-C9DE4B1817B0}"/>
              </a:ext>
            </a:extLst>
          </p:cNvPr>
          <p:cNvGrpSpPr/>
          <p:nvPr/>
        </p:nvGrpSpPr>
        <p:grpSpPr>
          <a:xfrm>
            <a:off x="4348459" y="3200119"/>
            <a:ext cx="974983" cy="2582863"/>
            <a:chOff x="5481476" y="3200119"/>
            <a:chExt cx="1195586" cy="2582863"/>
          </a:xfrm>
        </p:grpSpPr>
        <p:sp>
          <p:nvSpPr>
            <p:cNvPr id="23" name="Google Shape;959;p85">
              <a:extLst>
                <a:ext uri="{FF2B5EF4-FFF2-40B4-BE49-F238E27FC236}">
                  <a16:creationId xmlns:a16="http://schemas.microsoft.com/office/drawing/2014/main" id="{96081B40-8315-512F-9EB6-CA53856FFE0E}"/>
                </a:ext>
              </a:extLst>
            </p:cNvPr>
            <p:cNvSpPr txBox="1"/>
            <p:nvPr/>
          </p:nvSpPr>
          <p:spPr>
            <a:xfrm>
              <a:off x="5481911" y="5590750"/>
              <a:ext cx="41842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2018</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24" name="Google Shape;961;p85">
              <a:extLst>
                <a:ext uri="{FF2B5EF4-FFF2-40B4-BE49-F238E27FC236}">
                  <a16:creationId xmlns:a16="http://schemas.microsoft.com/office/drawing/2014/main" id="{B88BDC71-0C1A-EE1A-4094-0E7534F9F7A5}"/>
                </a:ext>
              </a:extLst>
            </p:cNvPr>
            <p:cNvSpPr/>
            <p:nvPr/>
          </p:nvSpPr>
          <p:spPr>
            <a:xfrm>
              <a:off x="5481479" y="3497294"/>
              <a:ext cx="555276" cy="20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 name="Google Shape;962;p85">
              <a:extLst>
                <a:ext uri="{FF2B5EF4-FFF2-40B4-BE49-F238E27FC236}">
                  <a16:creationId xmlns:a16="http://schemas.microsoft.com/office/drawing/2014/main" id="{96F8A287-A2B4-7A65-76BD-F33CA20C1336}"/>
                </a:ext>
              </a:extLst>
            </p:cNvPr>
            <p:cNvSpPr/>
            <p:nvPr/>
          </p:nvSpPr>
          <p:spPr>
            <a:xfrm>
              <a:off x="6121786" y="5169192"/>
              <a:ext cx="555276" cy="3456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 name="Google Shape;963;p85">
              <a:extLst>
                <a:ext uri="{FF2B5EF4-FFF2-40B4-BE49-F238E27FC236}">
                  <a16:creationId xmlns:a16="http://schemas.microsoft.com/office/drawing/2014/main" id="{4C4F21C3-BA1D-88C5-4EA8-B690E792030A}"/>
                </a:ext>
              </a:extLst>
            </p:cNvPr>
            <p:cNvSpPr/>
            <p:nvPr/>
          </p:nvSpPr>
          <p:spPr>
            <a:xfrm>
              <a:off x="5481476" y="3200119"/>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170</a:t>
              </a:r>
              <a:endParaRPr sz="800" dirty="0">
                <a:ea typeface="Libre Franklin"/>
                <a:cs typeface="Libre Franklin"/>
                <a:sym typeface="Libre Franklin"/>
              </a:endParaRPr>
            </a:p>
          </p:txBody>
        </p:sp>
        <p:sp>
          <p:nvSpPr>
            <p:cNvPr id="27" name="Google Shape;964;p85">
              <a:extLst>
                <a:ext uri="{FF2B5EF4-FFF2-40B4-BE49-F238E27FC236}">
                  <a16:creationId xmlns:a16="http://schemas.microsoft.com/office/drawing/2014/main" id="{FF9E6F2D-1C93-81E5-4017-C6EB1A352224}"/>
                </a:ext>
              </a:extLst>
            </p:cNvPr>
            <p:cNvSpPr/>
            <p:nvPr/>
          </p:nvSpPr>
          <p:spPr>
            <a:xfrm>
              <a:off x="6121786" y="4867178"/>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29</a:t>
              </a:r>
              <a:endParaRPr sz="800" dirty="0">
                <a:ea typeface="Libre Franklin"/>
                <a:cs typeface="Libre Franklin"/>
                <a:sym typeface="Libre Franklin"/>
              </a:endParaRPr>
            </a:p>
          </p:txBody>
        </p:sp>
      </p:grpSp>
      <p:grpSp>
        <p:nvGrpSpPr>
          <p:cNvPr id="28" name="Gruppe 41">
            <a:extLst>
              <a:ext uri="{FF2B5EF4-FFF2-40B4-BE49-F238E27FC236}">
                <a16:creationId xmlns:a16="http://schemas.microsoft.com/office/drawing/2014/main" id="{5DCBFF00-D5E0-F35D-92B3-031D8483FE34}"/>
              </a:ext>
            </a:extLst>
          </p:cNvPr>
          <p:cNvGrpSpPr/>
          <p:nvPr/>
        </p:nvGrpSpPr>
        <p:grpSpPr>
          <a:xfrm>
            <a:off x="5600800" y="2699975"/>
            <a:ext cx="987423" cy="3083008"/>
            <a:chOff x="7116656" y="2699975"/>
            <a:chExt cx="1210840" cy="3083008"/>
          </a:xfrm>
        </p:grpSpPr>
        <p:sp>
          <p:nvSpPr>
            <p:cNvPr id="29" name="Google Shape;966;p85">
              <a:extLst>
                <a:ext uri="{FF2B5EF4-FFF2-40B4-BE49-F238E27FC236}">
                  <a16:creationId xmlns:a16="http://schemas.microsoft.com/office/drawing/2014/main" id="{EC14F761-F2A2-F8A6-5A57-DAB978579431}"/>
                </a:ext>
              </a:extLst>
            </p:cNvPr>
            <p:cNvSpPr txBox="1"/>
            <p:nvPr/>
          </p:nvSpPr>
          <p:spPr>
            <a:xfrm>
              <a:off x="7117174" y="5590751"/>
              <a:ext cx="47193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2019</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30" name="Google Shape;968;p85">
              <a:extLst>
                <a:ext uri="{FF2B5EF4-FFF2-40B4-BE49-F238E27FC236}">
                  <a16:creationId xmlns:a16="http://schemas.microsoft.com/office/drawing/2014/main" id="{8BC761A9-5C41-84AC-014E-A0956D001C57}"/>
                </a:ext>
              </a:extLst>
            </p:cNvPr>
            <p:cNvSpPr/>
            <p:nvPr/>
          </p:nvSpPr>
          <p:spPr>
            <a:xfrm>
              <a:off x="7116656" y="3031781"/>
              <a:ext cx="555276" cy="248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31" name="Google Shape;969;p85">
              <a:extLst>
                <a:ext uri="{FF2B5EF4-FFF2-40B4-BE49-F238E27FC236}">
                  <a16:creationId xmlns:a16="http://schemas.microsoft.com/office/drawing/2014/main" id="{945F542D-0039-1EAB-8115-0C9526B62C88}"/>
                </a:ext>
              </a:extLst>
            </p:cNvPr>
            <p:cNvSpPr/>
            <p:nvPr/>
          </p:nvSpPr>
          <p:spPr>
            <a:xfrm>
              <a:off x="7768847" y="5046943"/>
              <a:ext cx="555276" cy="4680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2" name="Google Shape;970;p85">
              <a:extLst>
                <a:ext uri="{FF2B5EF4-FFF2-40B4-BE49-F238E27FC236}">
                  <a16:creationId xmlns:a16="http://schemas.microsoft.com/office/drawing/2014/main" id="{167D4451-326C-488B-050F-0EE2C18C66ED}"/>
                </a:ext>
              </a:extLst>
            </p:cNvPr>
            <p:cNvSpPr/>
            <p:nvPr/>
          </p:nvSpPr>
          <p:spPr>
            <a:xfrm>
              <a:off x="7116656" y="2699975"/>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a:solidFill>
                    <a:srgbClr val="273B47"/>
                  </a:solidFill>
                  <a:ea typeface="Libre Franklin"/>
                  <a:cs typeface="Libre Franklin"/>
                  <a:sym typeface="Libre Franklin"/>
                </a:rPr>
                <a:t>207</a:t>
              </a:r>
              <a:endParaRPr sz="800">
                <a:ea typeface="Libre Franklin"/>
                <a:cs typeface="Libre Franklin"/>
                <a:sym typeface="Libre Franklin"/>
              </a:endParaRPr>
            </a:p>
          </p:txBody>
        </p:sp>
        <p:sp>
          <p:nvSpPr>
            <p:cNvPr id="33" name="Google Shape;971;p85">
              <a:extLst>
                <a:ext uri="{FF2B5EF4-FFF2-40B4-BE49-F238E27FC236}">
                  <a16:creationId xmlns:a16="http://schemas.microsoft.com/office/drawing/2014/main" id="{89C9F9B9-C9AE-0486-1A50-784B38C333DA}"/>
                </a:ext>
              </a:extLst>
            </p:cNvPr>
            <p:cNvSpPr/>
            <p:nvPr/>
          </p:nvSpPr>
          <p:spPr>
            <a:xfrm>
              <a:off x="7772683" y="4739928"/>
              <a:ext cx="554813"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39</a:t>
              </a:r>
              <a:endParaRPr sz="800" dirty="0">
                <a:ea typeface="Libre Franklin"/>
                <a:cs typeface="Libre Franklin"/>
                <a:sym typeface="Libre Franklin"/>
              </a:endParaRPr>
            </a:p>
          </p:txBody>
        </p:sp>
      </p:grpSp>
      <p:grpSp>
        <p:nvGrpSpPr>
          <p:cNvPr id="34" name="Gruppe 43">
            <a:extLst>
              <a:ext uri="{FF2B5EF4-FFF2-40B4-BE49-F238E27FC236}">
                <a16:creationId xmlns:a16="http://schemas.microsoft.com/office/drawing/2014/main" id="{F277C634-AD0A-55BB-60FA-F5E1EF207090}"/>
              </a:ext>
            </a:extLst>
          </p:cNvPr>
          <p:cNvGrpSpPr/>
          <p:nvPr/>
        </p:nvGrpSpPr>
        <p:grpSpPr>
          <a:xfrm>
            <a:off x="6840883" y="2379100"/>
            <a:ext cx="983840" cy="3403883"/>
            <a:chOff x="8758500" y="2379100"/>
            <a:chExt cx="1206447" cy="3403883"/>
          </a:xfrm>
        </p:grpSpPr>
        <p:sp>
          <p:nvSpPr>
            <p:cNvPr id="35" name="Google Shape;973;p85">
              <a:extLst>
                <a:ext uri="{FF2B5EF4-FFF2-40B4-BE49-F238E27FC236}">
                  <a16:creationId xmlns:a16="http://schemas.microsoft.com/office/drawing/2014/main" id="{E5A19E51-78A3-7806-861E-8794E6324F40}"/>
                </a:ext>
              </a:extLst>
            </p:cNvPr>
            <p:cNvSpPr txBox="1"/>
            <p:nvPr/>
          </p:nvSpPr>
          <p:spPr>
            <a:xfrm>
              <a:off x="8759109" y="5590751"/>
              <a:ext cx="47193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2020</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36" name="Google Shape;976;p85">
              <a:extLst>
                <a:ext uri="{FF2B5EF4-FFF2-40B4-BE49-F238E27FC236}">
                  <a16:creationId xmlns:a16="http://schemas.microsoft.com/office/drawing/2014/main" id="{21C32E0A-2805-DD9F-A9F4-61ED17DE0C81}"/>
                </a:ext>
              </a:extLst>
            </p:cNvPr>
            <p:cNvSpPr/>
            <p:nvPr/>
          </p:nvSpPr>
          <p:spPr>
            <a:xfrm>
              <a:off x="8758505" y="2704259"/>
              <a:ext cx="555276" cy="2818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7" name="Google Shape;977;p85">
              <a:extLst>
                <a:ext uri="{FF2B5EF4-FFF2-40B4-BE49-F238E27FC236}">
                  <a16:creationId xmlns:a16="http://schemas.microsoft.com/office/drawing/2014/main" id="{2277AF43-E36B-B9C7-F531-4FA59F796CDF}"/>
                </a:ext>
              </a:extLst>
            </p:cNvPr>
            <p:cNvSpPr/>
            <p:nvPr/>
          </p:nvSpPr>
          <p:spPr>
            <a:xfrm>
              <a:off x="9409671" y="5033453"/>
              <a:ext cx="555276" cy="4788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8" name="Google Shape;978;p85">
              <a:extLst>
                <a:ext uri="{FF2B5EF4-FFF2-40B4-BE49-F238E27FC236}">
                  <a16:creationId xmlns:a16="http://schemas.microsoft.com/office/drawing/2014/main" id="{E57291FE-8976-3E15-19B9-DCBBDBC100FB}"/>
                </a:ext>
              </a:extLst>
            </p:cNvPr>
            <p:cNvSpPr/>
            <p:nvPr/>
          </p:nvSpPr>
          <p:spPr>
            <a:xfrm>
              <a:off x="8758500" y="2379100"/>
              <a:ext cx="542341"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235</a:t>
              </a:r>
              <a:endParaRPr sz="800" dirty="0">
                <a:ea typeface="Libre Franklin"/>
                <a:cs typeface="Libre Franklin"/>
                <a:sym typeface="Libre Franklin"/>
              </a:endParaRPr>
            </a:p>
          </p:txBody>
        </p:sp>
        <p:sp>
          <p:nvSpPr>
            <p:cNvPr id="39" name="Google Shape;979;p85">
              <a:extLst>
                <a:ext uri="{FF2B5EF4-FFF2-40B4-BE49-F238E27FC236}">
                  <a16:creationId xmlns:a16="http://schemas.microsoft.com/office/drawing/2014/main" id="{90819BD5-5D87-55BC-3FBF-94F331BA2D5B}"/>
                </a:ext>
              </a:extLst>
            </p:cNvPr>
            <p:cNvSpPr/>
            <p:nvPr/>
          </p:nvSpPr>
          <p:spPr>
            <a:xfrm>
              <a:off x="9413631" y="4733303"/>
              <a:ext cx="551229" cy="4166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40</a:t>
              </a:r>
              <a:endParaRPr sz="800" dirty="0">
                <a:ea typeface="Libre Franklin"/>
                <a:cs typeface="Libre Franklin"/>
                <a:sym typeface="Libre Franklin"/>
              </a:endParaRPr>
            </a:p>
          </p:txBody>
        </p:sp>
      </p:grpSp>
      <p:grpSp>
        <p:nvGrpSpPr>
          <p:cNvPr id="40" name="Gruppe 51">
            <a:extLst>
              <a:ext uri="{FF2B5EF4-FFF2-40B4-BE49-F238E27FC236}">
                <a16:creationId xmlns:a16="http://schemas.microsoft.com/office/drawing/2014/main" id="{DFC68EA2-F65E-6606-A402-3A3331A56DE9}"/>
              </a:ext>
            </a:extLst>
          </p:cNvPr>
          <p:cNvGrpSpPr/>
          <p:nvPr/>
        </p:nvGrpSpPr>
        <p:grpSpPr>
          <a:xfrm>
            <a:off x="8076972" y="1831920"/>
            <a:ext cx="977920" cy="3951062"/>
            <a:chOff x="10405998" y="1831920"/>
            <a:chExt cx="1199188" cy="3951062"/>
          </a:xfrm>
        </p:grpSpPr>
        <p:sp>
          <p:nvSpPr>
            <p:cNvPr id="41" name="Google Shape;981;p85">
              <a:extLst>
                <a:ext uri="{FF2B5EF4-FFF2-40B4-BE49-F238E27FC236}">
                  <a16:creationId xmlns:a16="http://schemas.microsoft.com/office/drawing/2014/main" id="{5B8835F2-35DA-5228-68CB-0DC34B120589}"/>
                </a:ext>
              </a:extLst>
            </p:cNvPr>
            <p:cNvSpPr txBox="1"/>
            <p:nvPr/>
          </p:nvSpPr>
          <p:spPr>
            <a:xfrm>
              <a:off x="10412058" y="5590750"/>
              <a:ext cx="471933" cy="1922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2021</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sp>
          <p:nvSpPr>
            <p:cNvPr id="42" name="Google Shape;984;p85">
              <a:extLst>
                <a:ext uri="{FF2B5EF4-FFF2-40B4-BE49-F238E27FC236}">
                  <a16:creationId xmlns:a16="http://schemas.microsoft.com/office/drawing/2014/main" id="{FAC44435-C1E5-6A11-490B-E2702370491A}"/>
                </a:ext>
              </a:extLst>
            </p:cNvPr>
            <p:cNvSpPr/>
            <p:nvPr/>
          </p:nvSpPr>
          <p:spPr>
            <a:xfrm>
              <a:off x="10411369" y="2133600"/>
              <a:ext cx="558000" cy="3382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3" name="Google Shape;985;p85">
              <a:extLst>
                <a:ext uri="{FF2B5EF4-FFF2-40B4-BE49-F238E27FC236}">
                  <a16:creationId xmlns:a16="http://schemas.microsoft.com/office/drawing/2014/main" id="{120DBD44-0728-7B27-E901-886483D8EAB3}"/>
                </a:ext>
              </a:extLst>
            </p:cNvPr>
            <p:cNvSpPr/>
            <p:nvPr/>
          </p:nvSpPr>
          <p:spPr>
            <a:xfrm>
              <a:off x="11049910" y="4956136"/>
              <a:ext cx="555276" cy="5616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4" name="Google Shape;986;p85">
              <a:extLst>
                <a:ext uri="{FF2B5EF4-FFF2-40B4-BE49-F238E27FC236}">
                  <a16:creationId xmlns:a16="http://schemas.microsoft.com/office/drawing/2014/main" id="{6C01D107-3931-027A-5EA5-1FA63E5B8B9F}"/>
                </a:ext>
              </a:extLst>
            </p:cNvPr>
            <p:cNvSpPr/>
            <p:nvPr/>
          </p:nvSpPr>
          <p:spPr>
            <a:xfrm>
              <a:off x="10405998" y="1831920"/>
              <a:ext cx="554813"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294</a:t>
              </a:r>
              <a:endParaRPr sz="800" dirty="0">
                <a:ea typeface="Libre Franklin"/>
                <a:cs typeface="Libre Franklin"/>
                <a:sym typeface="Libre Franklin"/>
              </a:endParaRPr>
            </a:p>
          </p:txBody>
        </p:sp>
        <p:sp>
          <p:nvSpPr>
            <p:cNvPr id="45" name="Google Shape;987;p85">
              <a:extLst>
                <a:ext uri="{FF2B5EF4-FFF2-40B4-BE49-F238E27FC236}">
                  <a16:creationId xmlns:a16="http://schemas.microsoft.com/office/drawing/2014/main" id="{7F373145-10A2-7988-3F93-32FC2BC6BC89}"/>
                </a:ext>
              </a:extLst>
            </p:cNvPr>
            <p:cNvSpPr/>
            <p:nvPr/>
          </p:nvSpPr>
          <p:spPr>
            <a:xfrm>
              <a:off x="11050244" y="4656756"/>
              <a:ext cx="554813" cy="417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47</a:t>
              </a:r>
              <a:endParaRPr sz="800" dirty="0">
                <a:ea typeface="Libre Franklin"/>
                <a:cs typeface="Libre Franklin"/>
                <a:sym typeface="Libre Franklin"/>
              </a:endParaRPr>
            </a:p>
          </p:txBody>
        </p:sp>
      </p:grpSp>
      <p:sp>
        <p:nvSpPr>
          <p:cNvPr id="46" name="Google Shape;988;p85">
            <a:extLst>
              <a:ext uri="{FF2B5EF4-FFF2-40B4-BE49-F238E27FC236}">
                <a16:creationId xmlns:a16="http://schemas.microsoft.com/office/drawing/2014/main" id="{52C238F7-DBB4-1854-0FB1-1048134FA39D}"/>
              </a:ext>
            </a:extLst>
          </p:cNvPr>
          <p:cNvSpPr/>
          <p:nvPr/>
        </p:nvSpPr>
        <p:spPr>
          <a:xfrm>
            <a:off x="590575" y="1975673"/>
            <a:ext cx="1655700" cy="1188000"/>
          </a:xfrm>
          <a:prstGeom prst="roundRect">
            <a:avLst>
              <a:gd name="adj" fmla="val 1891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989;p85">
            <a:extLst>
              <a:ext uri="{FF2B5EF4-FFF2-40B4-BE49-F238E27FC236}">
                <a16:creationId xmlns:a16="http://schemas.microsoft.com/office/drawing/2014/main" id="{EF3FAB03-FB39-F456-620C-1D446A778189}"/>
              </a:ext>
            </a:extLst>
          </p:cNvPr>
          <p:cNvGrpSpPr/>
          <p:nvPr/>
        </p:nvGrpSpPr>
        <p:grpSpPr>
          <a:xfrm>
            <a:off x="759475" y="2207437"/>
            <a:ext cx="1317900" cy="1047982"/>
            <a:chOff x="756275" y="2667722"/>
            <a:chExt cx="1317900" cy="1047982"/>
          </a:xfrm>
        </p:grpSpPr>
        <p:sp>
          <p:nvSpPr>
            <p:cNvPr id="48" name="Google Shape;990;p85">
              <a:extLst>
                <a:ext uri="{FF2B5EF4-FFF2-40B4-BE49-F238E27FC236}">
                  <a16:creationId xmlns:a16="http://schemas.microsoft.com/office/drawing/2014/main" id="{56FEE026-FD15-D8D0-84BA-35BD0E335DD1}"/>
                </a:ext>
              </a:extLst>
            </p:cNvPr>
            <p:cNvSpPr txBox="1"/>
            <p:nvPr/>
          </p:nvSpPr>
          <p:spPr>
            <a:xfrm>
              <a:off x="756275" y="2964204"/>
              <a:ext cx="1317900" cy="75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400"/>
                <a:buFont typeface="Arial"/>
                <a:buNone/>
              </a:pPr>
              <a:r>
                <a:rPr lang="da-DK" sz="1000" dirty="0" err="1">
                  <a:solidFill>
                    <a:schemeClr val="dk1"/>
                  </a:solidFill>
                  <a:ea typeface="Libre Franklin"/>
                  <a:cs typeface="Libre Franklin"/>
                  <a:sym typeface="Libre Franklin"/>
                </a:rPr>
                <a:t>Revenue</a:t>
              </a:r>
              <a:r>
                <a:rPr lang="da-DK" sz="1000" dirty="0">
                  <a:solidFill>
                    <a:schemeClr val="dk1"/>
                  </a:solidFill>
                  <a:ea typeface="Libre Franklin"/>
                  <a:cs typeface="Libre Franklin"/>
                  <a:sym typeface="Libre Franklin"/>
                </a:rPr>
                <a:t>: 23%</a:t>
              </a:r>
              <a:endParaRPr sz="1000" dirty="0">
                <a:solidFill>
                  <a:schemeClr val="dk1"/>
                </a:solidFill>
                <a:ea typeface="Libre Franklin"/>
                <a:cs typeface="Libre Franklin"/>
                <a:sym typeface="Libre Franklin"/>
              </a:endParaRPr>
            </a:p>
            <a:p>
              <a:pPr marL="0" lvl="0" indent="0" algn="l" rtl="0">
                <a:spcBef>
                  <a:spcPts val="1000"/>
                </a:spcBef>
                <a:spcAft>
                  <a:spcPts val="0"/>
                </a:spcAft>
                <a:buClr>
                  <a:srgbClr val="000000"/>
                </a:buClr>
                <a:buSzPts val="1400"/>
                <a:buFont typeface="Arial"/>
                <a:buNone/>
              </a:pPr>
              <a:r>
                <a:rPr lang="da-DK" sz="1000" dirty="0">
                  <a:solidFill>
                    <a:schemeClr val="dk1"/>
                  </a:solidFill>
                  <a:ea typeface="Libre Franklin"/>
                  <a:cs typeface="Libre Franklin"/>
                  <a:sym typeface="Libre Franklin"/>
                </a:rPr>
                <a:t>Cash EBITDA: 26%</a:t>
              </a:r>
              <a:r>
                <a:rPr lang="da-DK" sz="1000" i="0" u="none" strike="noStrike" cap="none" dirty="0">
                  <a:solidFill>
                    <a:schemeClr val="dk1"/>
                  </a:solidFill>
                  <a:ea typeface="Libre Franklin"/>
                  <a:cs typeface="Libre Franklin"/>
                  <a:sym typeface="Libre Franklin"/>
                </a:rPr>
                <a:t> </a:t>
              </a:r>
              <a:endParaRPr sz="1000" i="0" u="none" strike="noStrike" cap="none" dirty="0">
                <a:solidFill>
                  <a:schemeClr val="dk1"/>
                </a:solidFill>
                <a:ea typeface="Libre Franklin"/>
                <a:cs typeface="Libre Franklin"/>
                <a:sym typeface="Libre Franklin"/>
              </a:endParaRPr>
            </a:p>
          </p:txBody>
        </p:sp>
        <p:sp>
          <p:nvSpPr>
            <p:cNvPr id="49" name="Google Shape;991;p85">
              <a:extLst>
                <a:ext uri="{FF2B5EF4-FFF2-40B4-BE49-F238E27FC236}">
                  <a16:creationId xmlns:a16="http://schemas.microsoft.com/office/drawing/2014/main" id="{C0B8E9E7-DC1F-3FFD-400A-4359359F57A4}"/>
                </a:ext>
              </a:extLst>
            </p:cNvPr>
            <p:cNvSpPr txBox="1"/>
            <p:nvPr/>
          </p:nvSpPr>
          <p:spPr>
            <a:xfrm>
              <a:off x="756275" y="2667722"/>
              <a:ext cx="1317900" cy="29683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900"/>
                <a:buFont typeface="Arial"/>
                <a:buNone/>
              </a:pPr>
              <a:r>
                <a:rPr lang="da-DK" sz="1000" dirty="0">
                  <a:solidFill>
                    <a:schemeClr val="dk1"/>
                  </a:solidFill>
                  <a:latin typeface="Franklin Gothic Demi" panose="020B0603020102020204" pitchFamily="34" charset="0"/>
                  <a:ea typeface="Libre Franklin"/>
                  <a:cs typeface="Libre Franklin"/>
                  <a:sym typeface="Libre Franklin"/>
                </a:rPr>
                <a:t>CAGR 2015-2023</a:t>
              </a:r>
              <a:endParaRPr sz="1000" baseline="30000" dirty="0">
                <a:solidFill>
                  <a:schemeClr val="dk1"/>
                </a:solidFill>
                <a:latin typeface="Franklin Gothic Demi" panose="020B0603020102020204" pitchFamily="34" charset="0"/>
                <a:ea typeface="Libre Franklin"/>
                <a:cs typeface="Libre Franklin"/>
                <a:sym typeface="Libre Franklin"/>
              </a:endParaRPr>
            </a:p>
          </p:txBody>
        </p:sp>
      </p:grpSp>
      <p:grpSp>
        <p:nvGrpSpPr>
          <p:cNvPr id="50" name="Gruppe 29">
            <a:extLst>
              <a:ext uri="{FF2B5EF4-FFF2-40B4-BE49-F238E27FC236}">
                <a16:creationId xmlns:a16="http://schemas.microsoft.com/office/drawing/2014/main" id="{CCEB7176-B7CD-614B-3BB0-0153A19983CA}"/>
              </a:ext>
            </a:extLst>
          </p:cNvPr>
          <p:cNvGrpSpPr/>
          <p:nvPr/>
        </p:nvGrpSpPr>
        <p:grpSpPr>
          <a:xfrm>
            <a:off x="579435" y="4364050"/>
            <a:ext cx="992622" cy="1419604"/>
            <a:chOff x="577448" y="4364050"/>
            <a:chExt cx="1217216" cy="1419604"/>
          </a:xfrm>
        </p:grpSpPr>
        <p:sp>
          <p:nvSpPr>
            <p:cNvPr id="51" name="Google Shape;933;p85">
              <a:extLst>
                <a:ext uri="{FF2B5EF4-FFF2-40B4-BE49-F238E27FC236}">
                  <a16:creationId xmlns:a16="http://schemas.microsoft.com/office/drawing/2014/main" id="{C00EF4A9-B693-88CC-ABB1-25D2A060F5DF}"/>
                </a:ext>
              </a:extLst>
            </p:cNvPr>
            <p:cNvSpPr/>
            <p:nvPr/>
          </p:nvSpPr>
          <p:spPr>
            <a:xfrm>
              <a:off x="1252556" y="5110399"/>
              <a:ext cx="542100" cy="416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8</a:t>
              </a:r>
              <a:endParaRPr sz="800" dirty="0">
                <a:ea typeface="Libre Franklin"/>
                <a:cs typeface="Libre Franklin"/>
                <a:sym typeface="Libre Franklin"/>
              </a:endParaRPr>
            </a:p>
          </p:txBody>
        </p:sp>
        <p:sp>
          <p:nvSpPr>
            <p:cNvPr id="52" name="Google Shape;948;p85">
              <a:extLst>
                <a:ext uri="{FF2B5EF4-FFF2-40B4-BE49-F238E27FC236}">
                  <a16:creationId xmlns:a16="http://schemas.microsoft.com/office/drawing/2014/main" id="{DD3B5D06-1C38-D9A6-CDB5-A85903724B00}"/>
                </a:ext>
              </a:extLst>
            </p:cNvPr>
            <p:cNvSpPr/>
            <p:nvPr/>
          </p:nvSpPr>
          <p:spPr>
            <a:xfrm>
              <a:off x="1239664" y="5424768"/>
              <a:ext cx="555000" cy="93600"/>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 name="Google Shape;949;p85">
              <a:extLst>
                <a:ext uri="{FF2B5EF4-FFF2-40B4-BE49-F238E27FC236}">
                  <a16:creationId xmlns:a16="http://schemas.microsoft.com/office/drawing/2014/main" id="{67E7DFCE-0B3F-CF6F-C9B8-EF217A0E819E}"/>
                </a:ext>
              </a:extLst>
            </p:cNvPr>
            <p:cNvSpPr/>
            <p:nvPr/>
          </p:nvSpPr>
          <p:spPr>
            <a:xfrm>
              <a:off x="590413" y="4681432"/>
              <a:ext cx="555000" cy="842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 name="Google Shape;950;p85">
              <a:extLst>
                <a:ext uri="{FF2B5EF4-FFF2-40B4-BE49-F238E27FC236}">
                  <a16:creationId xmlns:a16="http://schemas.microsoft.com/office/drawing/2014/main" id="{B64FB410-D72F-8D2E-6E6C-CAB486E9C7CE}"/>
                </a:ext>
              </a:extLst>
            </p:cNvPr>
            <p:cNvSpPr/>
            <p:nvPr/>
          </p:nvSpPr>
          <p:spPr>
            <a:xfrm>
              <a:off x="590429" y="4364050"/>
              <a:ext cx="542100" cy="417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i="0" u="none" strike="noStrike" cap="none" dirty="0">
                  <a:solidFill>
                    <a:srgbClr val="273B47"/>
                  </a:solidFill>
                  <a:ea typeface="Libre Franklin"/>
                  <a:cs typeface="Libre Franklin"/>
                  <a:sym typeface="Libre Franklin"/>
                </a:rPr>
                <a:t>70</a:t>
              </a:r>
              <a:endParaRPr sz="800" dirty="0">
                <a:ea typeface="Libre Franklin"/>
                <a:cs typeface="Libre Franklin"/>
                <a:sym typeface="Libre Franklin"/>
              </a:endParaRPr>
            </a:p>
          </p:txBody>
        </p:sp>
        <p:sp>
          <p:nvSpPr>
            <p:cNvPr id="55" name="Google Shape;992;p85">
              <a:extLst>
                <a:ext uri="{FF2B5EF4-FFF2-40B4-BE49-F238E27FC236}">
                  <a16:creationId xmlns:a16="http://schemas.microsoft.com/office/drawing/2014/main" id="{818EB92B-499F-C6D4-BC45-8EC358C07AE7}"/>
                </a:ext>
              </a:extLst>
            </p:cNvPr>
            <p:cNvSpPr txBox="1"/>
            <p:nvPr/>
          </p:nvSpPr>
          <p:spPr>
            <a:xfrm>
              <a:off x="577448" y="5591354"/>
              <a:ext cx="418500" cy="1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a:solidFill>
                    <a:srgbClr val="273B47"/>
                  </a:solidFill>
                  <a:latin typeface="Franklin Gothic Demi" panose="020B0603020102020204" pitchFamily="34" charset="0"/>
                  <a:ea typeface="Libre Franklin"/>
                  <a:cs typeface="Libre Franklin"/>
                  <a:sym typeface="Libre Franklin"/>
                </a:rPr>
                <a:t>201</a:t>
              </a:r>
              <a:r>
                <a:rPr lang="da-DK" sz="800">
                  <a:solidFill>
                    <a:srgbClr val="273B47"/>
                  </a:solidFill>
                  <a:latin typeface="Franklin Gothic Demi" panose="020B0603020102020204" pitchFamily="34" charset="0"/>
                  <a:ea typeface="Libre Franklin"/>
                  <a:cs typeface="Libre Franklin"/>
                  <a:sym typeface="Libre Franklin"/>
                </a:rPr>
                <a:t>5</a:t>
              </a:r>
              <a:endParaRPr sz="800" u="none" strike="noStrike" cap="none">
                <a:solidFill>
                  <a:srgbClr val="273B47"/>
                </a:solidFill>
                <a:latin typeface="Franklin Gothic Demi" panose="020B0603020102020204" pitchFamily="34" charset="0"/>
                <a:ea typeface="Libre Franklin"/>
                <a:cs typeface="Libre Franklin"/>
                <a:sym typeface="Libre Franklin"/>
              </a:endParaRPr>
            </a:p>
          </p:txBody>
        </p:sp>
      </p:grpSp>
      <p:grpSp>
        <p:nvGrpSpPr>
          <p:cNvPr id="56" name="Gruppe 52">
            <a:extLst>
              <a:ext uri="{FF2B5EF4-FFF2-40B4-BE49-F238E27FC236}">
                <a16:creationId xmlns:a16="http://schemas.microsoft.com/office/drawing/2014/main" id="{0B4A9E7C-93FB-E4A0-3B76-F493CF2462C5}"/>
              </a:ext>
            </a:extLst>
          </p:cNvPr>
          <p:cNvGrpSpPr/>
          <p:nvPr/>
        </p:nvGrpSpPr>
        <p:grpSpPr>
          <a:xfrm>
            <a:off x="9350004" y="1591990"/>
            <a:ext cx="978307" cy="3923877"/>
            <a:chOff x="9461640" y="1591990"/>
            <a:chExt cx="1199662" cy="3923877"/>
          </a:xfrm>
        </p:grpSpPr>
        <p:grpSp>
          <p:nvGrpSpPr>
            <p:cNvPr id="57" name="Gruppe 49">
              <a:extLst>
                <a:ext uri="{FF2B5EF4-FFF2-40B4-BE49-F238E27FC236}">
                  <a16:creationId xmlns:a16="http://schemas.microsoft.com/office/drawing/2014/main" id="{E5AF446E-4075-43D8-3AF1-388974F94708}"/>
                </a:ext>
              </a:extLst>
            </p:cNvPr>
            <p:cNvGrpSpPr/>
            <p:nvPr/>
          </p:nvGrpSpPr>
          <p:grpSpPr>
            <a:xfrm>
              <a:off x="9461640" y="1591990"/>
              <a:ext cx="562605" cy="3923877"/>
              <a:chOff x="9348610" y="-78500"/>
              <a:chExt cx="562605" cy="3923877"/>
            </a:xfrm>
          </p:grpSpPr>
          <p:sp>
            <p:nvSpPr>
              <p:cNvPr id="61" name="Google Shape;1052;p91">
                <a:extLst>
                  <a:ext uri="{FF2B5EF4-FFF2-40B4-BE49-F238E27FC236}">
                    <a16:creationId xmlns:a16="http://schemas.microsoft.com/office/drawing/2014/main" id="{D8BDABC4-11F4-9CB1-A297-E5A7C778E885}"/>
                  </a:ext>
                </a:extLst>
              </p:cNvPr>
              <p:cNvSpPr/>
              <p:nvPr/>
            </p:nvSpPr>
            <p:spPr>
              <a:xfrm>
                <a:off x="9353215" y="263399"/>
                <a:ext cx="558000" cy="358197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2" name="Google Shape;1053;p91">
                <a:extLst>
                  <a:ext uri="{FF2B5EF4-FFF2-40B4-BE49-F238E27FC236}">
                    <a16:creationId xmlns:a16="http://schemas.microsoft.com/office/drawing/2014/main" id="{89E86CBE-9792-BC12-4D04-E0BC18D8AAA7}"/>
                  </a:ext>
                </a:extLst>
              </p:cNvPr>
              <p:cNvSpPr/>
              <p:nvPr/>
            </p:nvSpPr>
            <p:spPr>
              <a:xfrm>
                <a:off x="9348610" y="-78500"/>
                <a:ext cx="562605" cy="4559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322</a:t>
                </a:r>
              </a:p>
            </p:txBody>
          </p:sp>
        </p:grpSp>
        <p:grpSp>
          <p:nvGrpSpPr>
            <p:cNvPr id="58" name="Gruppe 44">
              <a:extLst>
                <a:ext uri="{FF2B5EF4-FFF2-40B4-BE49-F238E27FC236}">
                  <a16:creationId xmlns:a16="http://schemas.microsoft.com/office/drawing/2014/main" id="{E94F8998-37CA-502F-8C8F-5D315E3BC519}"/>
                </a:ext>
              </a:extLst>
            </p:cNvPr>
            <p:cNvGrpSpPr/>
            <p:nvPr/>
          </p:nvGrpSpPr>
          <p:grpSpPr>
            <a:xfrm>
              <a:off x="10103302" y="4564558"/>
              <a:ext cx="558000" cy="950213"/>
              <a:chOff x="9900426" y="2895432"/>
              <a:chExt cx="558000" cy="950213"/>
            </a:xfrm>
          </p:grpSpPr>
          <p:sp>
            <p:nvSpPr>
              <p:cNvPr id="59" name="Google Shape;1055;p91">
                <a:extLst>
                  <a:ext uri="{FF2B5EF4-FFF2-40B4-BE49-F238E27FC236}">
                    <a16:creationId xmlns:a16="http://schemas.microsoft.com/office/drawing/2014/main" id="{6F02BD0F-A4DC-9CBA-C717-3B5054AD955D}"/>
                  </a:ext>
                </a:extLst>
              </p:cNvPr>
              <p:cNvSpPr/>
              <p:nvPr/>
            </p:nvSpPr>
            <p:spPr>
              <a:xfrm>
                <a:off x="9900426" y="3245197"/>
                <a:ext cx="558000" cy="600448"/>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0" name="Google Shape;1056;p91">
                <a:extLst>
                  <a:ext uri="{FF2B5EF4-FFF2-40B4-BE49-F238E27FC236}">
                    <a16:creationId xmlns:a16="http://schemas.microsoft.com/office/drawing/2014/main" id="{9817A45C-4483-A852-9BD7-D2AE5041B499}"/>
                  </a:ext>
                </a:extLst>
              </p:cNvPr>
              <p:cNvSpPr/>
              <p:nvPr/>
            </p:nvSpPr>
            <p:spPr>
              <a:xfrm>
                <a:off x="9900712" y="2895432"/>
                <a:ext cx="554812" cy="3497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49</a:t>
                </a:r>
                <a:endParaRPr sz="800" dirty="0">
                  <a:ea typeface="Libre Franklin"/>
                  <a:cs typeface="Libre Franklin"/>
                  <a:sym typeface="Libre Franklin"/>
                </a:endParaRPr>
              </a:p>
            </p:txBody>
          </p:sp>
        </p:grpSp>
      </p:grpSp>
      <p:sp>
        <p:nvSpPr>
          <p:cNvPr id="63" name="Google Shape;947;p85">
            <a:extLst>
              <a:ext uri="{FF2B5EF4-FFF2-40B4-BE49-F238E27FC236}">
                <a16:creationId xmlns:a16="http://schemas.microsoft.com/office/drawing/2014/main" id="{6AFFE947-6E08-4BE9-E5E7-31B686083080}"/>
              </a:ext>
            </a:extLst>
          </p:cNvPr>
          <p:cNvSpPr txBox="1"/>
          <p:nvPr/>
        </p:nvSpPr>
        <p:spPr>
          <a:xfrm>
            <a:off x="10651314" y="5590750"/>
            <a:ext cx="375140" cy="1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a-DK" sz="800" u="none" strike="noStrike" cap="none" dirty="0">
                <a:solidFill>
                  <a:srgbClr val="273B47"/>
                </a:solidFill>
                <a:latin typeface="Franklin Gothic Demi" panose="020B0603020102020204" pitchFamily="34" charset="0"/>
                <a:ea typeface="Libre Franklin"/>
                <a:cs typeface="Libre Franklin"/>
                <a:sym typeface="Libre Franklin"/>
              </a:rPr>
              <a:t>2023</a:t>
            </a:r>
            <a:endParaRPr sz="800" u="none" strike="noStrike" cap="none" dirty="0">
              <a:solidFill>
                <a:srgbClr val="273B47"/>
              </a:solidFill>
              <a:latin typeface="Franklin Gothic Demi" panose="020B0603020102020204" pitchFamily="34" charset="0"/>
              <a:ea typeface="Libre Franklin"/>
              <a:cs typeface="Libre Franklin"/>
              <a:sym typeface="Libre Franklin"/>
            </a:endParaRPr>
          </a:p>
        </p:txBody>
      </p:sp>
      <p:grpSp>
        <p:nvGrpSpPr>
          <p:cNvPr id="64" name="Gruppe 52">
            <a:extLst>
              <a:ext uri="{FF2B5EF4-FFF2-40B4-BE49-F238E27FC236}">
                <a16:creationId xmlns:a16="http://schemas.microsoft.com/office/drawing/2014/main" id="{538D1659-8C96-4B68-B76D-03610569DA8A}"/>
              </a:ext>
            </a:extLst>
          </p:cNvPr>
          <p:cNvGrpSpPr/>
          <p:nvPr/>
        </p:nvGrpSpPr>
        <p:grpSpPr>
          <a:xfrm>
            <a:off x="10621454" y="1430591"/>
            <a:ext cx="978307" cy="4085276"/>
            <a:chOff x="9461640" y="1430591"/>
            <a:chExt cx="1199662" cy="4085276"/>
          </a:xfrm>
        </p:grpSpPr>
        <p:grpSp>
          <p:nvGrpSpPr>
            <p:cNvPr id="65" name="Gruppe 49">
              <a:extLst>
                <a:ext uri="{FF2B5EF4-FFF2-40B4-BE49-F238E27FC236}">
                  <a16:creationId xmlns:a16="http://schemas.microsoft.com/office/drawing/2014/main" id="{E137CF61-E60E-61EC-7665-B378E1F968E2}"/>
                </a:ext>
              </a:extLst>
            </p:cNvPr>
            <p:cNvGrpSpPr/>
            <p:nvPr/>
          </p:nvGrpSpPr>
          <p:grpSpPr>
            <a:xfrm>
              <a:off x="9461640" y="1430591"/>
              <a:ext cx="562605" cy="4085276"/>
              <a:chOff x="9348610" y="-239899"/>
              <a:chExt cx="562605" cy="4085276"/>
            </a:xfrm>
          </p:grpSpPr>
          <p:sp>
            <p:nvSpPr>
              <p:cNvPr id="69" name="Google Shape;1052;p91">
                <a:extLst>
                  <a:ext uri="{FF2B5EF4-FFF2-40B4-BE49-F238E27FC236}">
                    <a16:creationId xmlns:a16="http://schemas.microsoft.com/office/drawing/2014/main" id="{09D96E4E-CD4C-EB08-4F79-025AFFAF3F9A}"/>
                  </a:ext>
                </a:extLst>
              </p:cNvPr>
              <p:cNvSpPr/>
              <p:nvPr/>
            </p:nvSpPr>
            <p:spPr>
              <a:xfrm>
                <a:off x="9353215" y="106059"/>
                <a:ext cx="558000" cy="373931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70" name="Google Shape;1053;p91">
                <a:extLst>
                  <a:ext uri="{FF2B5EF4-FFF2-40B4-BE49-F238E27FC236}">
                    <a16:creationId xmlns:a16="http://schemas.microsoft.com/office/drawing/2014/main" id="{7B7345CC-7EFD-201B-957F-F40B05647204}"/>
                  </a:ext>
                </a:extLst>
              </p:cNvPr>
              <p:cNvSpPr/>
              <p:nvPr/>
            </p:nvSpPr>
            <p:spPr>
              <a:xfrm>
                <a:off x="9348610" y="-239899"/>
                <a:ext cx="562605" cy="4559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356</a:t>
                </a:r>
                <a:endParaRPr sz="800" dirty="0">
                  <a:ea typeface="Libre Franklin"/>
                  <a:cs typeface="Libre Franklin"/>
                  <a:sym typeface="Libre Franklin"/>
                </a:endParaRPr>
              </a:p>
            </p:txBody>
          </p:sp>
        </p:grpSp>
        <p:grpSp>
          <p:nvGrpSpPr>
            <p:cNvPr id="66" name="Gruppe 44">
              <a:extLst>
                <a:ext uri="{FF2B5EF4-FFF2-40B4-BE49-F238E27FC236}">
                  <a16:creationId xmlns:a16="http://schemas.microsoft.com/office/drawing/2014/main" id="{E4A1E16C-F4F8-5070-CE31-0181DCA3DF8F}"/>
                </a:ext>
              </a:extLst>
            </p:cNvPr>
            <p:cNvGrpSpPr/>
            <p:nvPr/>
          </p:nvGrpSpPr>
          <p:grpSpPr>
            <a:xfrm>
              <a:off x="10103302" y="4564558"/>
              <a:ext cx="558000" cy="950213"/>
              <a:chOff x="9900426" y="2895432"/>
              <a:chExt cx="558000" cy="950213"/>
            </a:xfrm>
          </p:grpSpPr>
          <p:sp>
            <p:nvSpPr>
              <p:cNvPr id="67" name="Google Shape;1055;p91">
                <a:extLst>
                  <a:ext uri="{FF2B5EF4-FFF2-40B4-BE49-F238E27FC236}">
                    <a16:creationId xmlns:a16="http://schemas.microsoft.com/office/drawing/2014/main" id="{CC08A0F8-05B7-9CA4-A349-1FC503568ADF}"/>
                  </a:ext>
                </a:extLst>
              </p:cNvPr>
              <p:cNvSpPr/>
              <p:nvPr/>
            </p:nvSpPr>
            <p:spPr>
              <a:xfrm>
                <a:off x="9900426" y="3199737"/>
                <a:ext cx="558000" cy="645908"/>
              </a:xfrm>
              <a:prstGeom prst="rect">
                <a:avLst/>
              </a:prstGeom>
              <a:solidFill>
                <a:srgbClr val="003E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68" name="Google Shape;1056;p91">
                <a:extLst>
                  <a:ext uri="{FF2B5EF4-FFF2-40B4-BE49-F238E27FC236}">
                    <a16:creationId xmlns:a16="http://schemas.microsoft.com/office/drawing/2014/main" id="{C6CAE39A-ADD8-5521-B2CB-BD87DCAA858E}"/>
                  </a:ext>
                </a:extLst>
              </p:cNvPr>
              <p:cNvSpPr/>
              <p:nvPr/>
            </p:nvSpPr>
            <p:spPr>
              <a:xfrm>
                <a:off x="9900712" y="2895432"/>
                <a:ext cx="554812" cy="3497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a-DK" sz="800" dirty="0">
                    <a:solidFill>
                      <a:srgbClr val="273B47"/>
                    </a:solidFill>
                    <a:ea typeface="Libre Franklin"/>
                    <a:cs typeface="Libre Franklin"/>
                    <a:sym typeface="Libre Franklin"/>
                  </a:rPr>
                  <a:t>51</a:t>
                </a:r>
                <a:endParaRPr sz="800" dirty="0">
                  <a:ea typeface="Libre Franklin"/>
                  <a:cs typeface="Libre Franklin"/>
                  <a:sym typeface="Libre Franklin"/>
                </a:endParaRPr>
              </a:p>
            </p:txBody>
          </p:sp>
        </p:grpSp>
      </p:grpSp>
    </p:spTree>
    <p:extLst>
      <p:ext uri="{BB962C8B-B14F-4D97-AF65-F5344CB8AC3E}">
        <p14:creationId xmlns:p14="http://schemas.microsoft.com/office/powerpoint/2010/main" val="246492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6C9DBB-A4CE-DD8C-0CD2-37CD7E1A9202}"/>
              </a:ext>
            </a:extLst>
          </p:cNvPr>
          <p:cNvSpPr>
            <a:spLocks noGrp="1"/>
          </p:cNvSpPr>
          <p:nvPr>
            <p:ph type="title"/>
          </p:nvPr>
        </p:nvSpPr>
        <p:spPr>
          <a:xfrm>
            <a:off x="587375" y="476250"/>
            <a:ext cx="11017250" cy="865188"/>
          </a:xfrm>
        </p:spPr>
        <p:txBody>
          <a:bodyPr/>
          <a:lstStyle/>
          <a:p>
            <a:r>
              <a:rPr lang="en-NO" b="1" dirty="0"/>
              <a:t>Public</a:t>
            </a:r>
            <a:r>
              <a:rPr lang="en-NO" dirty="0"/>
              <a:t> sector</a:t>
            </a:r>
          </a:p>
        </p:txBody>
      </p:sp>
      <p:sp>
        <p:nvSpPr>
          <p:cNvPr id="5" name="Google Shape;999;p86">
            <a:extLst>
              <a:ext uri="{FF2B5EF4-FFF2-40B4-BE49-F238E27FC236}">
                <a16:creationId xmlns:a16="http://schemas.microsoft.com/office/drawing/2014/main" id="{E002CC5F-6EC0-2BF3-AB49-A53BAFAA85FD}"/>
              </a:ext>
            </a:extLst>
          </p:cNvPr>
          <p:cNvSpPr/>
          <p:nvPr/>
        </p:nvSpPr>
        <p:spPr>
          <a:xfrm>
            <a:off x="9951100" y="1484325"/>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0;p86">
            <a:extLst>
              <a:ext uri="{FF2B5EF4-FFF2-40B4-BE49-F238E27FC236}">
                <a16:creationId xmlns:a16="http://schemas.microsoft.com/office/drawing/2014/main" id="{60F41D1A-6B59-A616-F282-6E7A052CB124}"/>
              </a:ext>
            </a:extLst>
          </p:cNvPr>
          <p:cNvSpPr/>
          <p:nvPr/>
        </p:nvSpPr>
        <p:spPr>
          <a:xfrm>
            <a:off x="8078663"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1;p86">
            <a:extLst>
              <a:ext uri="{FF2B5EF4-FFF2-40B4-BE49-F238E27FC236}">
                <a16:creationId xmlns:a16="http://schemas.microsoft.com/office/drawing/2014/main" id="{794AFF20-39B1-2BA7-BAD8-8B6DEB80CEFC}"/>
              </a:ext>
            </a:extLst>
          </p:cNvPr>
          <p:cNvSpPr/>
          <p:nvPr/>
        </p:nvSpPr>
        <p:spPr>
          <a:xfrm>
            <a:off x="6208450"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2;p86">
            <a:extLst>
              <a:ext uri="{FF2B5EF4-FFF2-40B4-BE49-F238E27FC236}">
                <a16:creationId xmlns:a16="http://schemas.microsoft.com/office/drawing/2014/main" id="{A91B3202-87D6-3096-3B48-613F4DA8671E}"/>
              </a:ext>
            </a:extLst>
          </p:cNvPr>
          <p:cNvSpPr/>
          <p:nvPr/>
        </p:nvSpPr>
        <p:spPr>
          <a:xfrm>
            <a:off x="4340513"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3;p86">
            <a:extLst>
              <a:ext uri="{FF2B5EF4-FFF2-40B4-BE49-F238E27FC236}">
                <a16:creationId xmlns:a16="http://schemas.microsoft.com/office/drawing/2014/main" id="{B06F924F-3A5C-AFEE-33FA-2FAA22820DB2}"/>
              </a:ext>
            </a:extLst>
          </p:cNvPr>
          <p:cNvSpPr/>
          <p:nvPr/>
        </p:nvSpPr>
        <p:spPr>
          <a:xfrm>
            <a:off x="2463892" y="1484250"/>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4;p86">
            <a:extLst>
              <a:ext uri="{FF2B5EF4-FFF2-40B4-BE49-F238E27FC236}">
                <a16:creationId xmlns:a16="http://schemas.microsoft.com/office/drawing/2014/main" id="{751CA207-F3BE-251E-D72E-B1EA2CE2D66F}"/>
              </a:ext>
            </a:extLst>
          </p:cNvPr>
          <p:cNvSpPr/>
          <p:nvPr/>
        </p:nvSpPr>
        <p:spPr>
          <a:xfrm>
            <a:off x="587375" y="1484325"/>
            <a:ext cx="16557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5;p86">
            <a:extLst>
              <a:ext uri="{FF2B5EF4-FFF2-40B4-BE49-F238E27FC236}">
                <a16:creationId xmlns:a16="http://schemas.microsoft.com/office/drawing/2014/main" id="{FC2C5873-445C-E257-5224-3BFB0D659476}"/>
              </a:ext>
            </a:extLst>
          </p:cNvPr>
          <p:cNvSpPr txBox="1">
            <a:spLocks/>
          </p:cNvSpPr>
          <p:nvPr/>
        </p:nvSpPr>
        <p:spPr>
          <a:xfrm>
            <a:off x="732125" y="1743125"/>
            <a:ext cx="13680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dirty="0">
                <a:solidFill>
                  <a:schemeClr val="dk1"/>
                </a:solidFill>
              </a:rPr>
              <a:t>Labour, </a:t>
            </a:r>
            <a:r>
              <a:rPr lang="da-DK" dirty="0" err="1">
                <a:solidFill>
                  <a:schemeClr val="dk1"/>
                </a:solidFill>
              </a:rPr>
              <a:t>welfare</a:t>
            </a:r>
            <a:r>
              <a:rPr lang="da-DK" dirty="0">
                <a:solidFill>
                  <a:schemeClr val="dk1"/>
                </a:solidFill>
              </a:rPr>
              <a:t> </a:t>
            </a:r>
            <a:br>
              <a:rPr lang="da-DK" dirty="0">
                <a:solidFill>
                  <a:schemeClr val="dk1"/>
                </a:solidFill>
              </a:rPr>
            </a:br>
            <a:r>
              <a:rPr lang="da-DK" dirty="0">
                <a:solidFill>
                  <a:schemeClr val="dk1"/>
                </a:solidFill>
              </a:rPr>
              <a:t>&amp; </a:t>
            </a:r>
            <a:r>
              <a:rPr lang="da-DK" dirty="0" err="1">
                <a:solidFill>
                  <a:schemeClr val="dk1"/>
                </a:solidFill>
              </a:rPr>
              <a:t>health</a:t>
            </a:r>
            <a:endParaRPr lang="da-DK" dirty="0">
              <a:solidFill>
                <a:schemeClr val="dk1"/>
              </a:solidFill>
            </a:endParaRPr>
          </a:p>
          <a:p>
            <a:pPr marL="0" indent="0" algn="ctr">
              <a:lnSpc>
                <a:spcPct val="100000"/>
              </a:lnSpc>
              <a:spcAft>
                <a:spcPts val="1000"/>
              </a:spcAft>
              <a:buFont typeface="Normal systemskrift"/>
              <a:buNone/>
            </a:pPr>
            <a:endParaRPr lang="da-DK" dirty="0">
              <a:solidFill>
                <a:schemeClr val="dk1"/>
              </a:solidFill>
            </a:endParaRPr>
          </a:p>
        </p:txBody>
      </p:sp>
      <p:sp>
        <p:nvSpPr>
          <p:cNvPr id="12" name="Google Shape;1006;p86">
            <a:extLst>
              <a:ext uri="{FF2B5EF4-FFF2-40B4-BE49-F238E27FC236}">
                <a16:creationId xmlns:a16="http://schemas.microsoft.com/office/drawing/2014/main" id="{ECDF346E-F2C5-0976-ED81-27C3957FF9F8}"/>
              </a:ext>
            </a:extLst>
          </p:cNvPr>
          <p:cNvSpPr txBox="1">
            <a:spLocks/>
          </p:cNvSpPr>
          <p:nvPr/>
        </p:nvSpPr>
        <p:spPr>
          <a:xfrm>
            <a:off x="2607250" y="1743125"/>
            <a:ext cx="13680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a:solidFill>
                  <a:schemeClr val="dk1"/>
                </a:solidFill>
              </a:rPr>
              <a:t>Education</a:t>
            </a:r>
          </a:p>
          <a:p>
            <a:pPr marL="0" indent="0" algn="ctr">
              <a:lnSpc>
                <a:spcPct val="100000"/>
              </a:lnSpc>
              <a:spcAft>
                <a:spcPts val="1000"/>
              </a:spcAft>
              <a:buFont typeface="Normal systemskrift"/>
              <a:buNone/>
            </a:pPr>
            <a:endParaRPr lang="da-DK">
              <a:solidFill>
                <a:schemeClr val="dk1"/>
              </a:solidFill>
            </a:endParaRPr>
          </a:p>
        </p:txBody>
      </p:sp>
      <p:sp>
        <p:nvSpPr>
          <p:cNvPr id="13" name="Google Shape;1007;p86">
            <a:extLst>
              <a:ext uri="{FF2B5EF4-FFF2-40B4-BE49-F238E27FC236}">
                <a16:creationId xmlns:a16="http://schemas.microsoft.com/office/drawing/2014/main" id="{1C783BD0-1864-E1FA-E592-186A8D947134}"/>
              </a:ext>
            </a:extLst>
          </p:cNvPr>
          <p:cNvSpPr txBox="1">
            <a:spLocks/>
          </p:cNvSpPr>
          <p:nvPr/>
        </p:nvSpPr>
        <p:spPr>
          <a:xfrm>
            <a:off x="4484363" y="1743125"/>
            <a:ext cx="13680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a:solidFill>
                  <a:schemeClr val="dk1"/>
                </a:solidFill>
              </a:rPr>
              <a:t>Taxation &amp; Finance</a:t>
            </a:r>
          </a:p>
          <a:p>
            <a:pPr marL="0" indent="0" algn="ctr">
              <a:lnSpc>
                <a:spcPct val="100000"/>
              </a:lnSpc>
              <a:spcAft>
                <a:spcPts val="1000"/>
              </a:spcAft>
              <a:buFont typeface="Normal systemskrift"/>
              <a:buNone/>
            </a:pPr>
            <a:endParaRPr lang="da-DK">
              <a:solidFill>
                <a:schemeClr val="dk1"/>
              </a:solidFill>
            </a:endParaRPr>
          </a:p>
        </p:txBody>
      </p:sp>
      <p:sp>
        <p:nvSpPr>
          <p:cNvPr id="14" name="Google Shape;1008;p86">
            <a:extLst>
              <a:ext uri="{FF2B5EF4-FFF2-40B4-BE49-F238E27FC236}">
                <a16:creationId xmlns:a16="http://schemas.microsoft.com/office/drawing/2014/main" id="{51310971-3341-F182-1A6A-5B1F35A01CD8}"/>
              </a:ext>
            </a:extLst>
          </p:cNvPr>
          <p:cNvSpPr txBox="1">
            <a:spLocks/>
          </p:cNvSpPr>
          <p:nvPr/>
        </p:nvSpPr>
        <p:spPr>
          <a:xfrm>
            <a:off x="8222513" y="1743125"/>
            <a:ext cx="1368000" cy="3804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dirty="0">
                <a:solidFill>
                  <a:schemeClr val="dk1"/>
                </a:solidFill>
              </a:rPr>
              <a:t>Local </a:t>
            </a:r>
            <a:r>
              <a:rPr lang="da-DK" dirty="0" err="1">
                <a:solidFill>
                  <a:schemeClr val="dk1"/>
                </a:solidFill>
              </a:rPr>
              <a:t>government</a:t>
            </a:r>
            <a:endParaRPr lang="da-DK" dirty="0">
              <a:solidFill>
                <a:schemeClr val="dk1"/>
              </a:solidFill>
            </a:endParaRPr>
          </a:p>
          <a:p>
            <a:pPr marL="0" indent="0" algn="ctr">
              <a:lnSpc>
                <a:spcPct val="100000"/>
              </a:lnSpc>
              <a:spcAft>
                <a:spcPts val="1000"/>
              </a:spcAft>
              <a:buFont typeface="Normal systemskrift"/>
              <a:buNone/>
            </a:pPr>
            <a:endParaRPr lang="da-DK" dirty="0">
              <a:solidFill>
                <a:schemeClr val="dk1"/>
              </a:solidFill>
            </a:endParaRPr>
          </a:p>
        </p:txBody>
      </p:sp>
      <p:sp>
        <p:nvSpPr>
          <p:cNvPr id="15" name="Google Shape;1010;p86">
            <a:extLst>
              <a:ext uri="{FF2B5EF4-FFF2-40B4-BE49-F238E27FC236}">
                <a16:creationId xmlns:a16="http://schemas.microsoft.com/office/drawing/2014/main" id="{04DD4EE0-BAD9-5C7F-01F1-022E48F1234C}"/>
              </a:ext>
            </a:extLst>
          </p:cNvPr>
          <p:cNvSpPr txBox="1">
            <a:spLocks/>
          </p:cNvSpPr>
          <p:nvPr/>
        </p:nvSpPr>
        <p:spPr>
          <a:xfrm>
            <a:off x="10094950" y="1743125"/>
            <a:ext cx="1368000" cy="3804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Font typeface="Normal systemskrift"/>
              <a:buNone/>
            </a:pPr>
            <a:r>
              <a:rPr lang="da-DK">
                <a:solidFill>
                  <a:schemeClr val="dk1"/>
                </a:solidFill>
              </a:rPr>
              <a:t>Technical adm. infrastructure</a:t>
            </a:r>
          </a:p>
        </p:txBody>
      </p:sp>
      <p:pic>
        <p:nvPicPr>
          <p:cNvPr id="16" name="Picture 15" descr="A blue text on a black background&#10;&#10;Description automatically generated">
            <a:extLst>
              <a:ext uri="{FF2B5EF4-FFF2-40B4-BE49-F238E27FC236}">
                <a16:creationId xmlns:a16="http://schemas.microsoft.com/office/drawing/2014/main" id="{D84CFB86-A271-4A98-3521-AAA2B4032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149" y="2969172"/>
            <a:ext cx="1430775" cy="301804"/>
          </a:xfrm>
          <a:prstGeom prst="rect">
            <a:avLst/>
          </a:prstGeom>
        </p:spPr>
      </p:pic>
      <p:pic>
        <p:nvPicPr>
          <p:cNvPr id="17" name="Picture 16" descr="A close up of a text&#10;&#10;Description automatically generated">
            <a:extLst>
              <a:ext uri="{FF2B5EF4-FFF2-40B4-BE49-F238E27FC236}">
                <a16:creationId xmlns:a16="http://schemas.microsoft.com/office/drawing/2014/main" id="{B904DFA3-60B1-076F-AA52-7117E06AE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497" y="2466397"/>
            <a:ext cx="1407604" cy="318575"/>
          </a:xfrm>
          <a:prstGeom prst="rect">
            <a:avLst/>
          </a:prstGeom>
        </p:spPr>
      </p:pic>
      <p:pic>
        <p:nvPicPr>
          <p:cNvPr id="18" name="Picture 17" descr="A blue and black logo&#10;&#10;Description automatically generated">
            <a:extLst>
              <a:ext uri="{FF2B5EF4-FFF2-40B4-BE49-F238E27FC236}">
                <a16:creationId xmlns:a16="http://schemas.microsoft.com/office/drawing/2014/main" id="{EA41DAC9-E347-2757-B62D-21E62565FB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113" y="3482259"/>
            <a:ext cx="1451301" cy="188670"/>
          </a:xfrm>
          <a:prstGeom prst="rect">
            <a:avLst/>
          </a:prstGeom>
        </p:spPr>
      </p:pic>
      <p:pic>
        <p:nvPicPr>
          <p:cNvPr id="19" name="Picture 18" descr="A logo with blue lines&#10;&#10;Description automatically generated">
            <a:extLst>
              <a:ext uri="{FF2B5EF4-FFF2-40B4-BE49-F238E27FC236}">
                <a16:creationId xmlns:a16="http://schemas.microsoft.com/office/drawing/2014/main" id="{C6226495-B02C-D6E1-E5A7-6F20B435D7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668" y="4416870"/>
            <a:ext cx="1544362" cy="988392"/>
          </a:xfrm>
          <a:prstGeom prst="rect">
            <a:avLst/>
          </a:prstGeom>
        </p:spPr>
      </p:pic>
      <p:pic>
        <p:nvPicPr>
          <p:cNvPr id="20" name="Picture 19" descr="A red circle with white text&#10;&#10;Description automatically generated">
            <a:extLst>
              <a:ext uri="{FF2B5EF4-FFF2-40B4-BE49-F238E27FC236}">
                <a16:creationId xmlns:a16="http://schemas.microsoft.com/office/drawing/2014/main" id="{4089A4A6-D781-3533-750D-39FB9088F8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774" y="3801073"/>
            <a:ext cx="999766" cy="629853"/>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1A74E27A-25C4-51E4-EC31-938B579CD2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724" y="5266829"/>
            <a:ext cx="1413271" cy="284934"/>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E85D2293-48F2-3212-A23D-59A8B01662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7500" y="2390098"/>
            <a:ext cx="1319878" cy="379577"/>
          </a:xfrm>
          <a:prstGeom prst="rect">
            <a:avLst/>
          </a:prstGeom>
        </p:spPr>
      </p:pic>
      <p:pic>
        <p:nvPicPr>
          <p:cNvPr id="23" name="Picture 22" descr="A logo of a university&#10;&#10;Description automatically generated">
            <a:extLst>
              <a:ext uri="{FF2B5EF4-FFF2-40B4-BE49-F238E27FC236}">
                <a16:creationId xmlns:a16="http://schemas.microsoft.com/office/drawing/2014/main" id="{F7268581-F2E1-298C-2557-C7101F1A7A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87204" y="3379962"/>
            <a:ext cx="1595402" cy="1197473"/>
          </a:xfrm>
          <a:prstGeom prst="rect">
            <a:avLst/>
          </a:prstGeom>
        </p:spPr>
      </p:pic>
      <p:pic>
        <p:nvPicPr>
          <p:cNvPr id="24" name="Picture 23" descr="A green and grey logo&#10;&#10;Description automatically generated">
            <a:extLst>
              <a:ext uri="{FF2B5EF4-FFF2-40B4-BE49-F238E27FC236}">
                <a16:creationId xmlns:a16="http://schemas.microsoft.com/office/drawing/2014/main" id="{6C33D77E-9BC0-B1E1-A4E2-7A29DC265D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24497" y="2917195"/>
            <a:ext cx="1055144" cy="503492"/>
          </a:xfrm>
          <a:prstGeom prst="rect">
            <a:avLst/>
          </a:prstGeom>
        </p:spPr>
      </p:pic>
      <p:pic>
        <p:nvPicPr>
          <p:cNvPr id="25" name="Picture 24" descr="A close-up of a logo&#10;&#10;Description automatically generated">
            <a:extLst>
              <a:ext uri="{FF2B5EF4-FFF2-40B4-BE49-F238E27FC236}">
                <a16:creationId xmlns:a16="http://schemas.microsoft.com/office/drawing/2014/main" id="{A7F8FA22-3476-BFA3-1FC7-FE7B5731C4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94650" y="4375865"/>
            <a:ext cx="1544362" cy="598695"/>
          </a:xfrm>
          <a:prstGeom prst="rect">
            <a:avLst/>
          </a:prstGeom>
        </p:spPr>
      </p:pic>
      <p:pic>
        <p:nvPicPr>
          <p:cNvPr id="26" name="Graphic 25">
            <a:extLst>
              <a:ext uri="{FF2B5EF4-FFF2-40B4-BE49-F238E27FC236}">
                <a16:creationId xmlns:a16="http://schemas.microsoft.com/office/drawing/2014/main" id="{E9368B45-7F21-85E6-BDCB-D6FEA250D91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654809" y="5147912"/>
            <a:ext cx="1301361" cy="451675"/>
          </a:xfrm>
          <a:prstGeom prst="rect">
            <a:avLst/>
          </a:prstGeom>
        </p:spPr>
      </p:pic>
      <p:pic>
        <p:nvPicPr>
          <p:cNvPr id="27" name="Picture 26" descr="A blue text on a white background&#10;&#10;Description automatically generated">
            <a:extLst>
              <a:ext uri="{FF2B5EF4-FFF2-40B4-BE49-F238E27FC236}">
                <a16:creationId xmlns:a16="http://schemas.microsoft.com/office/drawing/2014/main" id="{0941B7F3-E418-00D1-5F76-C8DBE8D3FB0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401419" y="3033578"/>
            <a:ext cx="1517229" cy="758615"/>
          </a:xfrm>
          <a:prstGeom prst="rect">
            <a:avLst/>
          </a:prstGeom>
        </p:spPr>
      </p:pic>
      <p:pic>
        <p:nvPicPr>
          <p:cNvPr id="28" name="Picture 27" descr="A green and white logo&#10;&#10;Description automatically generated">
            <a:extLst>
              <a:ext uri="{FF2B5EF4-FFF2-40B4-BE49-F238E27FC236}">
                <a16:creationId xmlns:a16="http://schemas.microsoft.com/office/drawing/2014/main" id="{B002EB48-AF98-D9D8-10AC-0BCFC37D660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34670" y="3665587"/>
            <a:ext cx="1485418" cy="626503"/>
          </a:xfrm>
          <a:prstGeom prst="rect">
            <a:avLst/>
          </a:prstGeom>
        </p:spPr>
      </p:pic>
      <p:pic>
        <p:nvPicPr>
          <p:cNvPr id="29" name="Picture 28" descr="A logo with a crown and a circle&#10;&#10;Description automatically generated">
            <a:extLst>
              <a:ext uri="{FF2B5EF4-FFF2-40B4-BE49-F238E27FC236}">
                <a16:creationId xmlns:a16="http://schemas.microsoft.com/office/drawing/2014/main" id="{78B81A0A-BBCC-6EFD-B1ED-E8617A4E3B1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86513" y="4485355"/>
            <a:ext cx="850392" cy="518739"/>
          </a:xfrm>
          <a:prstGeom prst="rect">
            <a:avLst/>
          </a:prstGeom>
        </p:spPr>
      </p:pic>
      <p:pic>
        <p:nvPicPr>
          <p:cNvPr id="30" name="Picture 29" descr="A yellow text on a black background&#10;&#10;Description automatically generated">
            <a:extLst>
              <a:ext uri="{FF2B5EF4-FFF2-40B4-BE49-F238E27FC236}">
                <a16:creationId xmlns:a16="http://schemas.microsoft.com/office/drawing/2014/main" id="{B574EB9A-5038-2146-EB74-F75718C1E48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464806" y="4449313"/>
            <a:ext cx="524482" cy="524482"/>
          </a:xfrm>
          <a:prstGeom prst="rect">
            <a:avLst/>
          </a:prstGeom>
        </p:spPr>
      </p:pic>
      <p:pic>
        <p:nvPicPr>
          <p:cNvPr id="31" name="Picture 30" descr="A close up of a logo&#10;&#10;Description automatically generated">
            <a:extLst>
              <a:ext uri="{FF2B5EF4-FFF2-40B4-BE49-F238E27FC236}">
                <a16:creationId xmlns:a16="http://schemas.microsoft.com/office/drawing/2014/main" id="{2C22C904-91EB-BB17-30EF-B6BDE7D3189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20851" y="5193677"/>
            <a:ext cx="1485418" cy="402590"/>
          </a:xfrm>
          <a:prstGeom prst="rect">
            <a:avLst/>
          </a:prstGeom>
        </p:spPr>
      </p:pic>
      <p:pic>
        <p:nvPicPr>
          <p:cNvPr id="32" name="Picture 31" descr="A blue and black rectangular object with a white lion on it&#10;&#10;Description automatically generated">
            <a:extLst>
              <a:ext uri="{FF2B5EF4-FFF2-40B4-BE49-F238E27FC236}">
                <a16:creationId xmlns:a16="http://schemas.microsoft.com/office/drawing/2014/main" id="{2C249DD6-7C9C-80C1-237D-1912B90E80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00989" y="2363390"/>
            <a:ext cx="1368000" cy="759881"/>
          </a:xfrm>
          <a:prstGeom prst="rect">
            <a:avLst/>
          </a:prstGeom>
        </p:spPr>
      </p:pic>
      <p:pic>
        <p:nvPicPr>
          <p:cNvPr id="33" name="Picture 32" descr="A logo with a lion and a lion with a crown and an axe&#10;&#10;Description automatically generated">
            <a:extLst>
              <a:ext uri="{FF2B5EF4-FFF2-40B4-BE49-F238E27FC236}">
                <a16:creationId xmlns:a16="http://schemas.microsoft.com/office/drawing/2014/main" id="{C2C5E468-BFD3-D40F-20ED-76C09848941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280855" y="2186504"/>
            <a:ext cx="1506637" cy="975090"/>
          </a:xfrm>
          <a:prstGeom prst="rect">
            <a:avLst/>
          </a:prstGeom>
        </p:spPr>
      </p:pic>
      <p:sp>
        <p:nvSpPr>
          <p:cNvPr id="34" name="Google Shape;1009;p86">
            <a:extLst>
              <a:ext uri="{FF2B5EF4-FFF2-40B4-BE49-F238E27FC236}">
                <a16:creationId xmlns:a16="http://schemas.microsoft.com/office/drawing/2014/main" id="{EA1EC8FC-E317-74D1-A80B-1F6AFA382350}"/>
              </a:ext>
            </a:extLst>
          </p:cNvPr>
          <p:cNvSpPr txBox="1">
            <a:spLocks/>
          </p:cNvSpPr>
          <p:nvPr/>
        </p:nvSpPr>
        <p:spPr>
          <a:xfrm>
            <a:off x="6352300" y="1743125"/>
            <a:ext cx="13680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Font typeface="Normal systemskrift"/>
              <a:buNone/>
            </a:pPr>
            <a:r>
              <a:rPr lang="da-DK" dirty="0">
                <a:solidFill>
                  <a:schemeClr val="dk1"/>
                </a:solidFill>
              </a:rPr>
              <a:t>Justice &amp; immigration</a:t>
            </a:r>
          </a:p>
          <a:p>
            <a:pPr marL="0" indent="0" algn="ctr">
              <a:lnSpc>
                <a:spcPct val="100000"/>
              </a:lnSpc>
              <a:spcAft>
                <a:spcPts val="1000"/>
              </a:spcAft>
              <a:buFont typeface="Normal systemskrift"/>
              <a:buNone/>
            </a:pPr>
            <a:endParaRPr lang="da-DK" dirty="0">
              <a:solidFill>
                <a:schemeClr val="dk1"/>
              </a:solidFill>
            </a:endParaRPr>
          </a:p>
        </p:txBody>
      </p:sp>
      <p:pic>
        <p:nvPicPr>
          <p:cNvPr id="35" name="Picture 34" descr="A close-up of a logo&#10;&#10;Description automatically generated">
            <a:extLst>
              <a:ext uri="{FF2B5EF4-FFF2-40B4-BE49-F238E27FC236}">
                <a16:creationId xmlns:a16="http://schemas.microsoft.com/office/drawing/2014/main" id="{36BC235E-5BEC-49B8-F9E0-45D253DF9CA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306684" y="3322214"/>
            <a:ext cx="1454977" cy="763863"/>
          </a:xfrm>
          <a:prstGeom prst="rect">
            <a:avLst/>
          </a:prstGeom>
        </p:spPr>
      </p:pic>
      <p:pic>
        <p:nvPicPr>
          <p:cNvPr id="36" name="Picture 35" descr="A black text on a white background&#10;&#10;Description automatically generated">
            <a:extLst>
              <a:ext uri="{FF2B5EF4-FFF2-40B4-BE49-F238E27FC236}">
                <a16:creationId xmlns:a16="http://schemas.microsoft.com/office/drawing/2014/main" id="{E3BB2A24-885A-688F-72DF-B8F594F41B9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341636" y="2999846"/>
            <a:ext cx="1414071" cy="407253"/>
          </a:xfrm>
          <a:prstGeom prst="rect">
            <a:avLst/>
          </a:prstGeom>
        </p:spPr>
      </p:pic>
      <p:pic>
        <p:nvPicPr>
          <p:cNvPr id="37" name="Picture 36" descr="A black text on a white background&#10;&#10;Description automatically generated">
            <a:extLst>
              <a:ext uri="{FF2B5EF4-FFF2-40B4-BE49-F238E27FC236}">
                <a16:creationId xmlns:a16="http://schemas.microsoft.com/office/drawing/2014/main" id="{B9ED3766-8AD8-5F4E-DA96-1BE610D2683B}"/>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341636" y="3986784"/>
            <a:ext cx="1383950" cy="387506"/>
          </a:xfrm>
          <a:prstGeom prst="rect">
            <a:avLst/>
          </a:prstGeom>
        </p:spPr>
      </p:pic>
      <p:pic>
        <p:nvPicPr>
          <p:cNvPr id="38" name="Picture 37" descr="A blue stick figure on a square box&#10;&#10;Description automatically generated">
            <a:extLst>
              <a:ext uri="{FF2B5EF4-FFF2-40B4-BE49-F238E27FC236}">
                <a16:creationId xmlns:a16="http://schemas.microsoft.com/office/drawing/2014/main" id="{8AC3C484-C79E-1195-D699-257BADC52561}"/>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296551" y="4429754"/>
            <a:ext cx="1490942" cy="387506"/>
          </a:xfrm>
          <a:prstGeom prst="rect">
            <a:avLst/>
          </a:prstGeom>
        </p:spPr>
      </p:pic>
      <p:pic>
        <p:nvPicPr>
          <p:cNvPr id="39" name="Picture 38" descr="A blue question mark on a black background&#10;&#10;Description automatically generated">
            <a:extLst>
              <a:ext uri="{FF2B5EF4-FFF2-40B4-BE49-F238E27FC236}">
                <a16:creationId xmlns:a16="http://schemas.microsoft.com/office/drawing/2014/main" id="{DD5C1733-FEFB-E232-C9BD-5F985E762C8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378413" y="4897577"/>
            <a:ext cx="1287225" cy="769726"/>
          </a:xfrm>
          <a:prstGeom prst="rect">
            <a:avLst/>
          </a:prstGeom>
        </p:spPr>
      </p:pic>
      <p:pic>
        <p:nvPicPr>
          <p:cNvPr id="40" name="Picture 39" descr="A logo with a castle and water&#10;&#10;Description automatically generated">
            <a:extLst>
              <a:ext uri="{FF2B5EF4-FFF2-40B4-BE49-F238E27FC236}">
                <a16:creationId xmlns:a16="http://schemas.microsoft.com/office/drawing/2014/main" id="{B5505969-F3C5-D5F3-58A6-0756407CFF31}"/>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l="18239" r="22300"/>
          <a:stretch/>
        </p:blipFill>
        <p:spPr>
          <a:xfrm>
            <a:off x="8162650" y="2355425"/>
            <a:ext cx="814437" cy="680547"/>
          </a:xfrm>
          <a:prstGeom prst="rect">
            <a:avLst/>
          </a:prstGeom>
        </p:spPr>
      </p:pic>
      <p:pic>
        <p:nvPicPr>
          <p:cNvPr id="41" name="Picture 40" descr="A blue diamond with white text&#10;&#10;Description automatically generated">
            <a:extLst>
              <a:ext uri="{FF2B5EF4-FFF2-40B4-BE49-F238E27FC236}">
                <a16:creationId xmlns:a16="http://schemas.microsoft.com/office/drawing/2014/main" id="{49DD8A16-BB78-E64C-864E-220F485EDF2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9016238" y="2427409"/>
            <a:ext cx="608563" cy="608563"/>
          </a:xfrm>
          <a:prstGeom prst="rect">
            <a:avLst/>
          </a:prstGeom>
        </p:spPr>
      </p:pic>
      <p:pic>
        <p:nvPicPr>
          <p:cNvPr id="42" name="Picture 41" descr="A black text on a white background&#10;&#10;Description automatically generated">
            <a:extLst>
              <a:ext uri="{FF2B5EF4-FFF2-40B4-BE49-F238E27FC236}">
                <a16:creationId xmlns:a16="http://schemas.microsoft.com/office/drawing/2014/main" id="{F03757FC-36F1-1347-83DF-1FB10C1FE351}"/>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354084" y="3082049"/>
            <a:ext cx="1152550" cy="325489"/>
          </a:xfrm>
          <a:prstGeom prst="rect">
            <a:avLst/>
          </a:prstGeom>
        </p:spPr>
      </p:pic>
      <p:pic>
        <p:nvPicPr>
          <p:cNvPr id="43" name="Picture 42" descr="A black and white logo&#10;&#10;Description automatically generated">
            <a:extLst>
              <a:ext uri="{FF2B5EF4-FFF2-40B4-BE49-F238E27FC236}">
                <a16:creationId xmlns:a16="http://schemas.microsoft.com/office/drawing/2014/main" id="{94BC981D-1F0C-FF47-87CE-79948BA89DF4}"/>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357559" y="3453560"/>
            <a:ext cx="1097613" cy="576247"/>
          </a:xfrm>
          <a:prstGeom prst="rect">
            <a:avLst/>
          </a:prstGeom>
        </p:spPr>
      </p:pic>
      <p:pic>
        <p:nvPicPr>
          <p:cNvPr id="44" name="Picture 43" descr="A blue logo with text&#10;&#10;Description automatically generated">
            <a:extLst>
              <a:ext uri="{FF2B5EF4-FFF2-40B4-BE49-F238E27FC236}">
                <a16:creationId xmlns:a16="http://schemas.microsoft.com/office/drawing/2014/main" id="{398E36A8-4C74-8FD1-97AD-466B7E7436EB}"/>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465636" y="4046177"/>
            <a:ext cx="881457" cy="451306"/>
          </a:xfrm>
          <a:prstGeom prst="rect">
            <a:avLst/>
          </a:prstGeom>
        </p:spPr>
      </p:pic>
      <p:pic>
        <p:nvPicPr>
          <p:cNvPr id="45" name="Picture 44" descr="A blue and white striped shield with black text&#10;&#10;Description automatically generated">
            <a:extLst>
              <a:ext uri="{FF2B5EF4-FFF2-40B4-BE49-F238E27FC236}">
                <a16:creationId xmlns:a16="http://schemas.microsoft.com/office/drawing/2014/main" id="{6931660E-6934-23DE-5BAD-DA7AEE3EAAD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467506" y="4513541"/>
            <a:ext cx="879587" cy="488659"/>
          </a:xfrm>
          <a:prstGeom prst="rect">
            <a:avLst/>
          </a:prstGeom>
        </p:spPr>
      </p:pic>
      <p:pic>
        <p:nvPicPr>
          <p:cNvPr id="46" name="Picture 45" descr="A blue shield with a face and crown on it&#10;&#10;Description automatically generated">
            <a:extLst>
              <a:ext uri="{FF2B5EF4-FFF2-40B4-BE49-F238E27FC236}">
                <a16:creationId xmlns:a16="http://schemas.microsoft.com/office/drawing/2014/main" id="{01F63F56-82CC-A73D-8562-7751E767E3D7}"/>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354084" y="5002200"/>
            <a:ext cx="1090963" cy="676397"/>
          </a:xfrm>
          <a:prstGeom prst="rect">
            <a:avLst/>
          </a:prstGeom>
        </p:spPr>
      </p:pic>
      <p:pic>
        <p:nvPicPr>
          <p:cNvPr id="47" name="Picture 46" descr="A red square with a yellow crown and wings&#10;&#10;Description automatically generated">
            <a:extLst>
              <a:ext uri="{FF2B5EF4-FFF2-40B4-BE49-F238E27FC236}">
                <a16:creationId xmlns:a16="http://schemas.microsoft.com/office/drawing/2014/main" id="{FA9D94A5-A23D-A124-EF1A-A51169971B63}"/>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053299" y="2385810"/>
            <a:ext cx="1451301" cy="870412"/>
          </a:xfrm>
          <a:prstGeom prst="rect">
            <a:avLst/>
          </a:prstGeom>
        </p:spPr>
      </p:pic>
      <p:pic>
        <p:nvPicPr>
          <p:cNvPr id="92" name="Picture 91" descr="A logo with a crown and text&#10;&#10;Description automatically generated">
            <a:extLst>
              <a:ext uri="{FF2B5EF4-FFF2-40B4-BE49-F238E27FC236}">
                <a16:creationId xmlns:a16="http://schemas.microsoft.com/office/drawing/2014/main" id="{44D9E79B-35D3-65B6-4A34-7625FABC388F}"/>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074459" y="3293249"/>
            <a:ext cx="1430141" cy="448434"/>
          </a:xfrm>
          <a:prstGeom prst="rect">
            <a:avLst/>
          </a:prstGeom>
        </p:spPr>
      </p:pic>
      <p:pic>
        <p:nvPicPr>
          <p:cNvPr id="93" name="Picture 92" descr="Blue and black text on a black background&#10;&#10;Description automatically generated">
            <a:extLst>
              <a:ext uri="{FF2B5EF4-FFF2-40B4-BE49-F238E27FC236}">
                <a16:creationId xmlns:a16="http://schemas.microsoft.com/office/drawing/2014/main" id="{56C03177-959A-5D84-F914-B548246FADE9}"/>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0325298" y="3910059"/>
            <a:ext cx="928462" cy="928462"/>
          </a:xfrm>
          <a:prstGeom prst="rect">
            <a:avLst/>
          </a:prstGeom>
        </p:spPr>
      </p:pic>
      <p:pic>
        <p:nvPicPr>
          <p:cNvPr id="94" name="Picture 93" descr="A close-up of a logo&#10;&#10;Description automatically generated">
            <a:extLst>
              <a:ext uri="{FF2B5EF4-FFF2-40B4-BE49-F238E27FC236}">
                <a16:creationId xmlns:a16="http://schemas.microsoft.com/office/drawing/2014/main" id="{52CBF4EB-E442-42BE-41FA-06B2B1DFE8D7}"/>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0154826" y="4951607"/>
            <a:ext cx="1280186" cy="630443"/>
          </a:xfrm>
          <a:prstGeom prst="rect">
            <a:avLst/>
          </a:prstGeom>
        </p:spPr>
      </p:pic>
    </p:spTree>
    <p:extLst>
      <p:ext uri="{BB962C8B-B14F-4D97-AF65-F5344CB8AC3E}">
        <p14:creationId xmlns:p14="http://schemas.microsoft.com/office/powerpoint/2010/main" val="400174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76C693F-4743-5EBD-7782-EB2C4C4F19E8}"/>
              </a:ext>
            </a:extLst>
          </p:cNvPr>
          <p:cNvSpPr>
            <a:spLocks noGrp="1"/>
          </p:cNvSpPr>
          <p:nvPr>
            <p:ph type="title"/>
          </p:nvPr>
        </p:nvSpPr>
        <p:spPr>
          <a:xfrm>
            <a:off x="587375" y="476250"/>
            <a:ext cx="11017250" cy="865188"/>
          </a:xfrm>
        </p:spPr>
        <p:txBody>
          <a:bodyPr/>
          <a:lstStyle/>
          <a:p>
            <a:r>
              <a:rPr lang="en-NO" b="1" dirty="0"/>
              <a:t>Private</a:t>
            </a:r>
            <a:r>
              <a:rPr lang="en-NO" dirty="0"/>
              <a:t> sector</a:t>
            </a:r>
          </a:p>
        </p:txBody>
      </p:sp>
      <p:sp>
        <p:nvSpPr>
          <p:cNvPr id="49" name="Google Shape;1056;p87">
            <a:extLst>
              <a:ext uri="{FF2B5EF4-FFF2-40B4-BE49-F238E27FC236}">
                <a16:creationId xmlns:a16="http://schemas.microsoft.com/office/drawing/2014/main" id="{C9BF70A9-4F1E-C87C-9FE9-3B346857C15F}"/>
              </a:ext>
            </a:extLst>
          </p:cNvPr>
          <p:cNvSpPr/>
          <p:nvPr/>
        </p:nvSpPr>
        <p:spPr>
          <a:xfrm>
            <a:off x="9610347" y="1484250"/>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descr="A blue and white logo&#10;&#10;Description automatically generated">
            <a:extLst>
              <a:ext uri="{FF2B5EF4-FFF2-40B4-BE49-F238E27FC236}">
                <a16:creationId xmlns:a16="http://schemas.microsoft.com/office/drawing/2014/main" id="{84CA45FC-F9D8-FCDE-F583-2ADF92C9CD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9670" y="3624702"/>
            <a:ext cx="1547851" cy="1183246"/>
          </a:xfrm>
          <a:prstGeom prst="rect">
            <a:avLst/>
          </a:prstGeom>
        </p:spPr>
      </p:pic>
      <p:sp>
        <p:nvSpPr>
          <p:cNvPr id="51" name="Google Shape;1057;p87">
            <a:extLst>
              <a:ext uri="{FF2B5EF4-FFF2-40B4-BE49-F238E27FC236}">
                <a16:creationId xmlns:a16="http://schemas.microsoft.com/office/drawing/2014/main" id="{913C219F-5256-0FC8-D385-C5B219748CAA}"/>
              </a:ext>
            </a:extLst>
          </p:cNvPr>
          <p:cNvSpPr/>
          <p:nvPr/>
        </p:nvSpPr>
        <p:spPr>
          <a:xfrm>
            <a:off x="7352723" y="1509371"/>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58;p87">
            <a:extLst>
              <a:ext uri="{FF2B5EF4-FFF2-40B4-BE49-F238E27FC236}">
                <a16:creationId xmlns:a16="http://schemas.microsoft.com/office/drawing/2014/main" id="{3B4A9A19-7923-FD2C-3A64-3140F64C404D}"/>
              </a:ext>
            </a:extLst>
          </p:cNvPr>
          <p:cNvSpPr/>
          <p:nvPr/>
        </p:nvSpPr>
        <p:spPr>
          <a:xfrm>
            <a:off x="5107887" y="1484250"/>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9;p87">
            <a:extLst>
              <a:ext uri="{FF2B5EF4-FFF2-40B4-BE49-F238E27FC236}">
                <a16:creationId xmlns:a16="http://schemas.microsoft.com/office/drawing/2014/main" id="{4C231CF1-B3B3-1633-87E0-497680324DB0}"/>
              </a:ext>
            </a:extLst>
          </p:cNvPr>
          <p:cNvSpPr/>
          <p:nvPr/>
        </p:nvSpPr>
        <p:spPr>
          <a:xfrm>
            <a:off x="2846976" y="1484250"/>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0;p87">
            <a:extLst>
              <a:ext uri="{FF2B5EF4-FFF2-40B4-BE49-F238E27FC236}">
                <a16:creationId xmlns:a16="http://schemas.microsoft.com/office/drawing/2014/main" id="{C91DFA67-7DF0-779F-89D4-C2E7C3E09CB1}"/>
              </a:ext>
            </a:extLst>
          </p:cNvPr>
          <p:cNvSpPr/>
          <p:nvPr/>
        </p:nvSpPr>
        <p:spPr>
          <a:xfrm>
            <a:off x="587375" y="1484325"/>
            <a:ext cx="1994100" cy="4392600"/>
          </a:xfrm>
          <a:prstGeom prst="roundRect">
            <a:avLst>
              <a:gd name="adj" fmla="val 184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1;p87">
            <a:extLst>
              <a:ext uri="{FF2B5EF4-FFF2-40B4-BE49-F238E27FC236}">
                <a16:creationId xmlns:a16="http://schemas.microsoft.com/office/drawing/2014/main" id="{59FBD969-743E-16D5-CE6C-44F44E7F057F}"/>
              </a:ext>
            </a:extLst>
          </p:cNvPr>
          <p:cNvSpPr txBox="1">
            <a:spLocks/>
          </p:cNvSpPr>
          <p:nvPr/>
        </p:nvSpPr>
        <p:spPr>
          <a:xfrm>
            <a:off x="3020238" y="1743125"/>
            <a:ext cx="16476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Retail</a:t>
            </a:r>
          </a:p>
        </p:txBody>
      </p:sp>
      <p:sp>
        <p:nvSpPr>
          <p:cNvPr id="56" name="Google Shape;1062;p87">
            <a:extLst>
              <a:ext uri="{FF2B5EF4-FFF2-40B4-BE49-F238E27FC236}">
                <a16:creationId xmlns:a16="http://schemas.microsoft.com/office/drawing/2014/main" id="{76C4A01D-880A-FC37-E7AE-2D52821AC4DC}"/>
              </a:ext>
            </a:extLst>
          </p:cNvPr>
          <p:cNvSpPr txBox="1">
            <a:spLocks/>
          </p:cNvSpPr>
          <p:nvPr/>
        </p:nvSpPr>
        <p:spPr>
          <a:xfrm>
            <a:off x="5281137" y="1743125"/>
            <a:ext cx="16476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Energy</a:t>
            </a:r>
          </a:p>
        </p:txBody>
      </p:sp>
      <p:sp>
        <p:nvSpPr>
          <p:cNvPr id="57" name="Google Shape;1063;p87">
            <a:extLst>
              <a:ext uri="{FF2B5EF4-FFF2-40B4-BE49-F238E27FC236}">
                <a16:creationId xmlns:a16="http://schemas.microsoft.com/office/drawing/2014/main" id="{06D9B690-15F0-57B9-02C1-B98B7802467F}"/>
              </a:ext>
            </a:extLst>
          </p:cNvPr>
          <p:cNvSpPr txBox="1">
            <a:spLocks/>
          </p:cNvSpPr>
          <p:nvPr/>
        </p:nvSpPr>
        <p:spPr>
          <a:xfrm>
            <a:off x="9783597" y="1743125"/>
            <a:ext cx="1647600" cy="3804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Other</a:t>
            </a:r>
          </a:p>
        </p:txBody>
      </p:sp>
      <p:sp>
        <p:nvSpPr>
          <p:cNvPr id="58" name="Google Shape;1064;p87">
            <a:extLst>
              <a:ext uri="{FF2B5EF4-FFF2-40B4-BE49-F238E27FC236}">
                <a16:creationId xmlns:a16="http://schemas.microsoft.com/office/drawing/2014/main" id="{4A8B1F0D-951E-8670-D8AE-7526B7E837A9}"/>
              </a:ext>
            </a:extLst>
          </p:cNvPr>
          <p:cNvSpPr txBox="1">
            <a:spLocks/>
          </p:cNvSpPr>
          <p:nvPr/>
        </p:nvSpPr>
        <p:spPr>
          <a:xfrm>
            <a:off x="7531009" y="1743125"/>
            <a:ext cx="1647600" cy="2700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a:solidFill>
                  <a:schemeClr val="dk1"/>
                </a:solidFill>
              </a:rPr>
              <a:t>Manufacturing</a:t>
            </a:r>
          </a:p>
        </p:txBody>
      </p:sp>
      <p:sp>
        <p:nvSpPr>
          <p:cNvPr id="59" name="Google Shape;1065;p87">
            <a:extLst>
              <a:ext uri="{FF2B5EF4-FFF2-40B4-BE49-F238E27FC236}">
                <a16:creationId xmlns:a16="http://schemas.microsoft.com/office/drawing/2014/main" id="{FA1951EB-640F-30B9-4D6E-1BB66515CD6D}"/>
              </a:ext>
            </a:extLst>
          </p:cNvPr>
          <p:cNvSpPr txBox="1">
            <a:spLocks/>
          </p:cNvSpPr>
          <p:nvPr/>
        </p:nvSpPr>
        <p:spPr>
          <a:xfrm>
            <a:off x="760625" y="1743125"/>
            <a:ext cx="1647600" cy="5397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000"/>
              </a:spcAft>
              <a:buFont typeface="Normal systemskrift"/>
              <a:buNone/>
            </a:pPr>
            <a:r>
              <a:rPr lang="da-DK" dirty="0">
                <a:solidFill>
                  <a:schemeClr val="dk1"/>
                </a:solidFill>
              </a:rPr>
              <a:t>Finance</a:t>
            </a:r>
          </a:p>
        </p:txBody>
      </p:sp>
      <p:pic>
        <p:nvPicPr>
          <p:cNvPr id="60" name="Google Shape;1066;p87" descr="axstores.gif">
            <a:extLst>
              <a:ext uri="{FF2B5EF4-FFF2-40B4-BE49-F238E27FC236}">
                <a16:creationId xmlns:a16="http://schemas.microsoft.com/office/drawing/2014/main" id="{8EC7E6DE-9C1D-1E40-0283-8D7FF33E962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6901" y="2236301"/>
            <a:ext cx="754250" cy="560150"/>
          </a:xfrm>
          <a:prstGeom prst="rect">
            <a:avLst/>
          </a:prstGeom>
          <a:noFill/>
          <a:ln>
            <a:noFill/>
          </a:ln>
        </p:spPr>
      </p:pic>
      <p:pic>
        <p:nvPicPr>
          <p:cNvPr id="61" name="Google Shape;1088;p87">
            <a:extLst>
              <a:ext uri="{FF2B5EF4-FFF2-40B4-BE49-F238E27FC236}">
                <a16:creationId xmlns:a16="http://schemas.microsoft.com/office/drawing/2014/main" id="{70ADCC95-B5F9-91B2-59AC-153C9677B152}"/>
              </a:ext>
            </a:extLst>
          </p:cNvPr>
          <p:cNvPicPr preferRelativeResize="0"/>
          <p:nvPr/>
        </p:nvPicPr>
        <p:blipFill>
          <a:blip r:embed="rId4" cstate="email">
            <a:extLst>
              <a:ext uri="{28A0092B-C50C-407E-A947-70E740481C1C}">
                <a14:useLocalDpi xmlns:a14="http://schemas.microsoft.com/office/drawing/2010/main"/>
              </a:ext>
            </a:extLst>
          </a:blip>
          <a:stretch/>
        </p:blipFill>
        <p:spPr>
          <a:xfrm>
            <a:off x="1661469" y="2252869"/>
            <a:ext cx="609599" cy="673031"/>
          </a:xfrm>
          <a:prstGeom prst="rect">
            <a:avLst/>
          </a:prstGeom>
          <a:noFill/>
          <a:ln>
            <a:noFill/>
          </a:ln>
        </p:spPr>
      </p:pic>
      <p:pic>
        <p:nvPicPr>
          <p:cNvPr id="62" name="Picture 61" descr="A white text on an orange background&#10;&#10;Description automatically generated">
            <a:extLst>
              <a:ext uri="{FF2B5EF4-FFF2-40B4-BE49-F238E27FC236}">
                <a16:creationId xmlns:a16="http://schemas.microsoft.com/office/drawing/2014/main" id="{CC821EEA-BAFA-7E85-7DBF-AF3E64FF37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746" y="2294164"/>
            <a:ext cx="622592" cy="622592"/>
          </a:xfrm>
          <a:prstGeom prst="rect">
            <a:avLst/>
          </a:prstGeom>
        </p:spPr>
      </p:pic>
      <p:pic>
        <p:nvPicPr>
          <p:cNvPr id="63" name="Picture 62" descr="A blue text on a white background&#10;&#10;Description automatically generated">
            <a:extLst>
              <a:ext uri="{FF2B5EF4-FFF2-40B4-BE49-F238E27FC236}">
                <a16:creationId xmlns:a16="http://schemas.microsoft.com/office/drawing/2014/main" id="{5A807639-C07C-C8A8-1DBF-3DD9FA6929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818" y="2959557"/>
            <a:ext cx="1341728" cy="694823"/>
          </a:xfrm>
          <a:prstGeom prst="rect">
            <a:avLst/>
          </a:prstGeom>
        </p:spPr>
      </p:pic>
      <p:pic>
        <p:nvPicPr>
          <p:cNvPr id="64" name="Picture 63" descr="A green text on a black background&#10;&#10;Description automatically generated">
            <a:extLst>
              <a:ext uri="{FF2B5EF4-FFF2-40B4-BE49-F238E27FC236}">
                <a16:creationId xmlns:a16="http://schemas.microsoft.com/office/drawing/2014/main" id="{E707E1DD-3D3E-5C88-8AB3-B05D486D02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1337" y="3552784"/>
            <a:ext cx="1548000" cy="691600"/>
          </a:xfrm>
          <a:prstGeom prst="rect">
            <a:avLst/>
          </a:prstGeom>
        </p:spPr>
      </p:pic>
      <p:pic>
        <p:nvPicPr>
          <p:cNvPr id="65" name="Graphic 64">
            <a:extLst>
              <a:ext uri="{FF2B5EF4-FFF2-40B4-BE49-F238E27FC236}">
                <a16:creationId xmlns:a16="http://schemas.microsoft.com/office/drawing/2014/main" id="{BB630E7B-1B39-C2EB-E9FE-61B67B49B0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137" y="4299601"/>
            <a:ext cx="1346200" cy="381000"/>
          </a:xfrm>
          <a:prstGeom prst="rect">
            <a:avLst/>
          </a:prstGeom>
        </p:spPr>
      </p:pic>
      <p:pic>
        <p:nvPicPr>
          <p:cNvPr id="66" name="Picture 65" descr="A blue letter with white background&#10;&#10;Description automatically generated">
            <a:extLst>
              <a:ext uri="{FF2B5EF4-FFF2-40B4-BE49-F238E27FC236}">
                <a16:creationId xmlns:a16="http://schemas.microsoft.com/office/drawing/2014/main" id="{6044AF65-1564-182D-E88E-0DB16405F0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3690" y="4751511"/>
            <a:ext cx="1360783" cy="338683"/>
          </a:xfrm>
          <a:prstGeom prst="rect">
            <a:avLst/>
          </a:prstGeom>
        </p:spPr>
      </p:pic>
      <p:pic>
        <p:nvPicPr>
          <p:cNvPr id="67" name="Picture 66" descr="A blue and white logo&#10;&#10;Description automatically generated">
            <a:extLst>
              <a:ext uri="{FF2B5EF4-FFF2-40B4-BE49-F238E27FC236}">
                <a16:creationId xmlns:a16="http://schemas.microsoft.com/office/drawing/2014/main" id="{807D6F05-B3C2-30E2-0012-4A9B5D0B39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0560" y="5161105"/>
            <a:ext cx="1598383" cy="517820"/>
          </a:xfrm>
          <a:prstGeom prst="rect">
            <a:avLst/>
          </a:prstGeom>
        </p:spPr>
      </p:pic>
      <p:pic>
        <p:nvPicPr>
          <p:cNvPr id="68" name="Graphic 67">
            <a:extLst>
              <a:ext uri="{FF2B5EF4-FFF2-40B4-BE49-F238E27FC236}">
                <a16:creationId xmlns:a16="http://schemas.microsoft.com/office/drawing/2014/main" id="{51FB059D-7AE4-3033-C817-285C6A9ABD9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063346" y="3440059"/>
            <a:ext cx="527999" cy="527999"/>
          </a:xfrm>
          <a:prstGeom prst="rect">
            <a:avLst/>
          </a:prstGeom>
        </p:spPr>
      </p:pic>
      <p:pic>
        <p:nvPicPr>
          <p:cNvPr id="69" name="Picture 68" descr="A green and white logo&#10;&#10;Description automatically generated">
            <a:extLst>
              <a:ext uri="{FF2B5EF4-FFF2-40B4-BE49-F238E27FC236}">
                <a16:creationId xmlns:a16="http://schemas.microsoft.com/office/drawing/2014/main" id="{998DC0CB-5452-4FB5-B851-1578E187762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39305" y="3143995"/>
            <a:ext cx="1120125" cy="1120125"/>
          </a:xfrm>
          <a:prstGeom prst="rect">
            <a:avLst/>
          </a:prstGeom>
        </p:spPr>
      </p:pic>
      <p:pic>
        <p:nvPicPr>
          <p:cNvPr id="70" name="Picture 69">
            <a:extLst>
              <a:ext uri="{FF2B5EF4-FFF2-40B4-BE49-F238E27FC236}">
                <a16:creationId xmlns:a16="http://schemas.microsoft.com/office/drawing/2014/main" id="{E80E0300-7E21-D9FE-9463-7468CFC3268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28264" y="3030162"/>
            <a:ext cx="1647600" cy="187929"/>
          </a:xfrm>
          <a:prstGeom prst="rect">
            <a:avLst/>
          </a:prstGeom>
        </p:spPr>
      </p:pic>
      <p:pic>
        <p:nvPicPr>
          <p:cNvPr id="71" name="Picture 70" descr="A blue and yellow sign&#10;&#10;Description automatically generated">
            <a:extLst>
              <a:ext uri="{FF2B5EF4-FFF2-40B4-BE49-F238E27FC236}">
                <a16:creationId xmlns:a16="http://schemas.microsoft.com/office/drawing/2014/main" id="{46E8E42A-44D3-D169-5E5F-62FDB6E72E1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37536" y="4142424"/>
            <a:ext cx="1060704" cy="424282"/>
          </a:xfrm>
          <a:prstGeom prst="rect">
            <a:avLst/>
          </a:prstGeom>
        </p:spPr>
      </p:pic>
      <p:pic>
        <p:nvPicPr>
          <p:cNvPr id="72" name="Picture 71" descr="A black background with blue text&#10;&#10;Description automatically generated">
            <a:extLst>
              <a:ext uri="{FF2B5EF4-FFF2-40B4-BE49-F238E27FC236}">
                <a16:creationId xmlns:a16="http://schemas.microsoft.com/office/drawing/2014/main" id="{4D69F5AE-EC02-62B8-F903-0F20A4F2113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21029" y="4445010"/>
            <a:ext cx="1888695" cy="865652"/>
          </a:xfrm>
          <a:prstGeom prst="rect">
            <a:avLst/>
          </a:prstGeom>
        </p:spPr>
      </p:pic>
      <p:pic>
        <p:nvPicPr>
          <p:cNvPr id="73" name="Picture 72" descr="A green and red text with a heart and a heart&#10;&#10;Description automatically generated">
            <a:extLst>
              <a:ext uri="{FF2B5EF4-FFF2-40B4-BE49-F238E27FC236}">
                <a16:creationId xmlns:a16="http://schemas.microsoft.com/office/drawing/2014/main" id="{A8A9D717-7AF9-AD15-C851-2F70A5582EF5}"/>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846976" y="5184142"/>
            <a:ext cx="1994100" cy="397769"/>
          </a:xfrm>
          <a:prstGeom prst="rect">
            <a:avLst/>
          </a:prstGeom>
        </p:spPr>
      </p:pic>
      <p:pic>
        <p:nvPicPr>
          <p:cNvPr id="74" name="Picture 73" descr="A blue text on a black background&#10;&#10;Description automatically generated">
            <a:extLst>
              <a:ext uri="{FF2B5EF4-FFF2-40B4-BE49-F238E27FC236}">
                <a16:creationId xmlns:a16="http://schemas.microsoft.com/office/drawing/2014/main" id="{43478C20-29A4-2B2B-4F02-1FFEAB3BB59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316736" y="2295678"/>
            <a:ext cx="1557039" cy="400954"/>
          </a:xfrm>
          <a:prstGeom prst="rect">
            <a:avLst/>
          </a:prstGeom>
        </p:spPr>
      </p:pic>
      <p:pic>
        <p:nvPicPr>
          <p:cNvPr id="75" name="Picture 74" descr="A black and white logo&#10;&#10;Description automatically generated">
            <a:extLst>
              <a:ext uri="{FF2B5EF4-FFF2-40B4-BE49-F238E27FC236}">
                <a16:creationId xmlns:a16="http://schemas.microsoft.com/office/drawing/2014/main" id="{7924AA9E-4264-C751-B916-6A3420FA53F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359731" y="2915317"/>
            <a:ext cx="1490412" cy="404967"/>
          </a:xfrm>
          <a:prstGeom prst="rect">
            <a:avLst/>
          </a:prstGeom>
        </p:spPr>
      </p:pic>
      <p:pic>
        <p:nvPicPr>
          <p:cNvPr id="76" name="Picture 75" descr="A black text on a black background&#10;&#10;Description automatically generated">
            <a:extLst>
              <a:ext uri="{FF2B5EF4-FFF2-40B4-BE49-F238E27FC236}">
                <a16:creationId xmlns:a16="http://schemas.microsoft.com/office/drawing/2014/main" id="{79DDFB3D-6983-1B5F-9FDA-A19EA3750EB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420019" y="3570450"/>
            <a:ext cx="1335420" cy="656267"/>
          </a:xfrm>
          <a:prstGeom prst="rect">
            <a:avLst/>
          </a:prstGeom>
        </p:spPr>
      </p:pic>
      <p:pic>
        <p:nvPicPr>
          <p:cNvPr id="77" name="Picture 76" descr="A black and white logo&#10;&#10;Description automatically generated">
            <a:extLst>
              <a:ext uri="{FF2B5EF4-FFF2-40B4-BE49-F238E27FC236}">
                <a16:creationId xmlns:a16="http://schemas.microsoft.com/office/drawing/2014/main" id="{F70BB6A3-E274-D280-2019-0249D4B2B62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257583" y="4461144"/>
            <a:ext cx="1712416" cy="303057"/>
          </a:xfrm>
          <a:prstGeom prst="rect">
            <a:avLst/>
          </a:prstGeom>
        </p:spPr>
      </p:pic>
      <p:pic>
        <p:nvPicPr>
          <p:cNvPr id="78" name="Picture 77" descr="A black background with a black square&#10;&#10;Description automatically generated with medium confidence">
            <a:extLst>
              <a:ext uri="{FF2B5EF4-FFF2-40B4-BE49-F238E27FC236}">
                <a16:creationId xmlns:a16="http://schemas.microsoft.com/office/drawing/2014/main" id="{84087E28-8904-B863-C319-A07D949477C0}"/>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467741" y="5050920"/>
            <a:ext cx="1222442" cy="368949"/>
          </a:xfrm>
          <a:prstGeom prst="rect">
            <a:avLst/>
          </a:prstGeom>
        </p:spPr>
      </p:pic>
      <p:pic>
        <p:nvPicPr>
          <p:cNvPr id="79" name="Picture 78" descr="A blue and black logo&#10;&#10;Description automatically generated">
            <a:extLst>
              <a:ext uri="{FF2B5EF4-FFF2-40B4-BE49-F238E27FC236}">
                <a16:creationId xmlns:a16="http://schemas.microsoft.com/office/drawing/2014/main" id="{C8A7E02B-2D7F-0D71-00E1-2C49DF84F1A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655192" y="2203354"/>
            <a:ext cx="1341728" cy="393084"/>
          </a:xfrm>
          <a:prstGeom prst="rect">
            <a:avLst/>
          </a:prstGeom>
        </p:spPr>
      </p:pic>
      <p:pic>
        <p:nvPicPr>
          <p:cNvPr id="80" name="Picture 79" descr="A blue letter m on a black background&#10;&#10;Description automatically generated">
            <a:extLst>
              <a:ext uri="{FF2B5EF4-FFF2-40B4-BE49-F238E27FC236}">
                <a16:creationId xmlns:a16="http://schemas.microsoft.com/office/drawing/2014/main" id="{4FC07F2C-C087-9E3D-2778-12E56A62C4E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655192" y="2803599"/>
            <a:ext cx="1354701" cy="268823"/>
          </a:xfrm>
          <a:prstGeom prst="rect">
            <a:avLst/>
          </a:prstGeom>
        </p:spPr>
      </p:pic>
      <p:pic>
        <p:nvPicPr>
          <p:cNvPr id="81" name="Picture 80" descr="A close-up of a logo&#10;&#10;Description automatically generated">
            <a:extLst>
              <a:ext uri="{FF2B5EF4-FFF2-40B4-BE49-F238E27FC236}">
                <a16:creationId xmlns:a16="http://schemas.microsoft.com/office/drawing/2014/main" id="{6BFCD50F-4AAA-B1A7-9337-CC002CC3B3E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422940" y="3178822"/>
            <a:ext cx="1869289" cy="668349"/>
          </a:xfrm>
          <a:prstGeom prst="rect">
            <a:avLst/>
          </a:prstGeom>
        </p:spPr>
      </p:pic>
      <p:pic>
        <p:nvPicPr>
          <p:cNvPr id="82" name="Picture 81" descr="A black text on a white background&#10;&#10;Description automatically generated">
            <a:extLst>
              <a:ext uri="{FF2B5EF4-FFF2-40B4-BE49-F238E27FC236}">
                <a16:creationId xmlns:a16="http://schemas.microsoft.com/office/drawing/2014/main" id="{F5DABE26-A803-B912-02AE-A786BD7CA8B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421571" y="3811830"/>
            <a:ext cx="1872025" cy="582114"/>
          </a:xfrm>
          <a:prstGeom prst="rect">
            <a:avLst/>
          </a:prstGeom>
        </p:spPr>
      </p:pic>
      <p:pic>
        <p:nvPicPr>
          <p:cNvPr id="83" name="Picture 82" descr="A black and white logo&#10;&#10;Description automatically generated">
            <a:extLst>
              <a:ext uri="{FF2B5EF4-FFF2-40B4-BE49-F238E27FC236}">
                <a16:creationId xmlns:a16="http://schemas.microsoft.com/office/drawing/2014/main" id="{62A8BCE7-8D43-06D8-BD93-46601D741A4A}"/>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710374" y="4279627"/>
            <a:ext cx="1337944" cy="955674"/>
          </a:xfrm>
          <a:prstGeom prst="rect">
            <a:avLst/>
          </a:prstGeom>
        </p:spPr>
      </p:pic>
      <p:pic>
        <p:nvPicPr>
          <p:cNvPr id="84" name="Picture 83" descr="A blue text on a black background&#10;&#10;Description automatically generated">
            <a:extLst>
              <a:ext uri="{FF2B5EF4-FFF2-40B4-BE49-F238E27FC236}">
                <a16:creationId xmlns:a16="http://schemas.microsoft.com/office/drawing/2014/main" id="{89DFEE26-8790-0EC7-066B-017B32F6694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687195" y="5224556"/>
            <a:ext cx="1337944" cy="357355"/>
          </a:xfrm>
          <a:prstGeom prst="rect">
            <a:avLst/>
          </a:prstGeom>
        </p:spPr>
      </p:pic>
      <p:pic>
        <p:nvPicPr>
          <p:cNvPr id="85" name="Picture 84" descr="A logo with a swoosh&#10;&#10;Description automatically generated">
            <a:extLst>
              <a:ext uri="{FF2B5EF4-FFF2-40B4-BE49-F238E27FC236}">
                <a16:creationId xmlns:a16="http://schemas.microsoft.com/office/drawing/2014/main" id="{CD25E49B-6BAC-B480-F89E-3F7F6E74F9C4}"/>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9843586" y="1999264"/>
            <a:ext cx="1527620" cy="848678"/>
          </a:xfrm>
          <a:prstGeom prst="rect">
            <a:avLst/>
          </a:prstGeom>
        </p:spPr>
      </p:pic>
      <p:pic>
        <p:nvPicPr>
          <p:cNvPr id="86" name="Picture 85" descr="A blue cow with a sun and text&#10;&#10;Description automatically generated">
            <a:extLst>
              <a:ext uri="{FF2B5EF4-FFF2-40B4-BE49-F238E27FC236}">
                <a16:creationId xmlns:a16="http://schemas.microsoft.com/office/drawing/2014/main" id="{C456AD08-E3C4-914E-1691-32DC0C8EAADA}"/>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038991" y="2554215"/>
            <a:ext cx="1136809" cy="833660"/>
          </a:xfrm>
          <a:prstGeom prst="rect">
            <a:avLst/>
          </a:prstGeom>
        </p:spPr>
      </p:pic>
      <p:pic>
        <p:nvPicPr>
          <p:cNvPr id="87" name="Picture 86" descr="A red text on a black background&#10;&#10;Description automatically generated">
            <a:extLst>
              <a:ext uri="{FF2B5EF4-FFF2-40B4-BE49-F238E27FC236}">
                <a16:creationId xmlns:a16="http://schemas.microsoft.com/office/drawing/2014/main" id="{5EEE2A63-F005-DDC9-8558-91042D21678B}"/>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885899" y="3517787"/>
            <a:ext cx="1415395" cy="424998"/>
          </a:xfrm>
          <a:prstGeom prst="rect">
            <a:avLst/>
          </a:prstGeom>
        </p:spPr>
      </p:pic>
      <p:pic>
        <p:nvPicPr>
          <p:cNvPr id="88" name="Picture 87" descr="A blue text on a black background&#10;&#10;Description automatically generated">
            <a:extLst>
              <a:ext uri="{FF2B5EF4-FFF2-40B4-BE49-F238E27FC236}">
                <a16:creationId xmlns:a16="http://schemas.microsoft.com/office/drawing/2014/main" id="{69D80092-6B5E-8251-0511-2BF658121606}"/>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720960" y="4351228"/>
            <a:ext cx="884073" cy="884073"/>
          </a:xfrm>
          <a:prstGeom prst="rect">
            <a:avLst/>
          </a:prstGeom>
        </p:spPr>
      </p:pic>
      <p:pic>
        <p:nvPicPr>
          <p:cNvPr id="89" name="Picture 88" descr="A logo with orange letters&#10;&#10;Description automatically generated with medium confidence">
            <a:extLst>
              <a:ext uri="{FF2B5EF4-FFF2-40B4-BE49-F238E27FC236}">
                <a16:creationId xmlns:a16="http://schemas.microsoft.com/office/drawing/2014/main" id="{CF2B023F-41E9-3795-8E89-F59ED4A9B7B9}"/>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712383" y="4594098"/>
            <a:ext cx="729419" cy="340205"/>
          </a:xfrm>
          <a:prstGeom prst="rect">
            <a:avLst/>
          </a:prstGeom>
        </p:spPr>
      </p:pic>
      <p:pic>
        <p:nvPicPr>
          <p:cNvPr id="90" name="Picture 89" descr="A blue text on a black background&#10;&#10;Description automatically generated">
            <a:extLst>
              <a:ext uri="{FF2B5EF4-FFF2-40B4-BE49-F238E27FC236}">
                <a16:creationId xmlns:a16="http://schemas.microsoft.com/office/drawing/2014/main" id="{6DB1CABF-EB7E-3EF8-1D24-75236DCBEC16}"/>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9819670" y="5216391"/>
            <a:ext cx="730067" cy="285943"/>
          </a:xfrm>
          <a:prstGeom prst="rect">
            <a:avLst/>
          </a:prstGeom>
        </p:spPr>
      </p:pic>
      <p:pic>
        <p:nvPicPr>
          <p:cNvPr id="91" name="Picture 90" descr="A black background with a black square&#10;&#10;Description automatically generated with medium confidence">
            <a:extLst>
              <a:ext uri="{FF2B5EF4-FFF2-40B4-BE49-F238E27FC236}">
                <a16:creationId xmlns:a16="http://schemas.microsoft.com/office/drawing/2014/main" id="{0CEE01BF-1D83-4B4D-E4CA-C60DF717B711}"/>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0668848" y="5304070"/>
            <a:ext cx="816488" cy="189451"/>
          </a:xfrm>
          <a:prstGeom prst="rect">
            <a:avLst/>
          </a:prstGeom>
        </p:spPr>
      </p:pic>
    </p:spTree>
    <p:extLst>
      <p:ext uri="{BB962C8B-B14F-4D97-AF65-F5344CB8AC3E}">
        <p14:creationId xmlns:p14="http://schemas.microsoft.com/office/powerpoint/2010/main" val="3385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Placeholder 11" descr="A close-up of a sign&#10;&#10;Description automatically generated">
            <a:extLst>
              <a:ext uri="{FF2B5EF4-FFF2-40B4-BE49-F238E27FC236}">
                <a16:creationId xmlns:a16="http://schemas.microsoft.com/office/drawing/2014/main" id="{77418A2B-7C2B-FF34-CBDB-95A05778363A}"/>
              </a:ext>
            </a:extLst>
          </p:cNvPr>
          <p:cNvPicPr>
            <a:picLocks noGrp="1" noChangeAspect="1"/>
          </p:cNvPicPr>
          <p:nvPr>
            <p:ph type="pic" sz="quarter" idx="12"/>
          </p:nvPr>
        </p:nvPicPr>
        <p:blipFill rotWithShape="1">
          <a:blip r:embed="rId3"/>
          <a:srcRect l="33286"/>
          <a:stretch/>
        </p:blipFill>
        <p:spPr>
          <a:xfrm>
            <a:off x="6203951" y="476251"/>
            <a:ext cx="5400675" cy="5400675"/>
          </a:xfrm>
        </p:spPr>
      </p:pic>
      <p:sp>
        <p:nvSpPr>
          <p:cNvPr id="53" name="Title 2">
            <a:extLst>
              <a:ext uri="{FF2B5EF4-FFF2-40B4-BE49-F238E27FC236}">
                <a16:creationId xmlns:a16="http://schemas.microsoft.com/office/drawing/2014/main" id="{824ED7C1-D290-CA67-56D4-B4BDB280CC71}"/>
              </a:ext>
            </a:extLst>
          </p:cNvPr>
          <p:cNvSpPr>
            <a:spLocks noGrp="1"/>
          </p:cNvSpPr>
          <p:nvPr>
            <p:ph type="title"/>
          </p:nvPr>
        </p:nvSpPr>
        <p:spPr>
          <a:xfrm>
            <a:off x="587374" y="476249"/>
            <a:ext cx="4464051" cy="1368425"/>
          </a:xfrm>
        </p:spPr>
        <p:txBody>
          <a:bodyPr/>
          <a:lstStyle/>
          <a:p>
            <a:r>
              <a:rPr lang="da-DK" dirty="0"/>
              <a:t>Strong and </a:t>
            </a:r>
            <a:r>
              <a:rPr lang="da-DK" dirty="0" err="1"/>
              <a:t>competent</a:t>
            </a:r>
            <a:r>
              <a:rPr lang="da-DK" dirty="0"/>
              <a:t> </a:t>
            </a:r>
            <a:br>
              <a:rPr lang="da-DK" dirty="0"/>
            </a:br>
            <a:r>
              <a:rPr lang="da-DK" dirty="0"/>
              <a:t>new </a:t>
            </a:r>
            <a:r>
              <a:rPr lang="da-DK" dirty="0" err="1"/>
              <a:t>owner</a:t>
            </a:r>
            <a:endParaRPr lang="en-NO" dirty="0"/>
          </a:p>
        </p:txBody>
      </p:sp>
      <p:sp>
        <p:nvSpPr>
          <p:cNvPr id="54" name="Text Placeholder 3">
            <a:extLst>
              <a:ext uri="{FF2B5EF4-FFF2-40B4-BE49-F238E27FC236}">
                <a16:creationId xmlns:a16="http://schemas.microsoft.com/office/drawing/2014/main" id="{B76946EC-0062-1F80-1B7C-47D5D01F5DAC}"/>
              </a:ext>
            </a:extLst>
          </p:cNvPr>
          <p:cNvSpPr>
            <a:spLocks noGrp="1"/>
          </p:cNvSpPr>
          <p:nvPr>
            <p:ph type="body" sz="quarter" idx="13"/>
          </p:nvPr>
        </p:nvSpPr>
        <p:spPr>
          <a:xfrm>
            <a:off x="587376" y="2492375"/>
            <a:ext cx="4464049" cy="3384550"/>
          </a:xfrm>
        </p:spPr>
        <p:txBody>
          <a:bodyPr/>
          <a:lstStyle/>
          <a:p>
            <a:r>
              <a:rPr lang="da-DK" dirty="0"/>
              <a:t>CVC is </a:t>
            </a:r>
            <a:r>
              <a:rPr lang="da-DK" dirty="0" err="1"/>
              <a:t>one</a:t>
            </a:r>
            <a:r>
              <a:rPr lang="da-DK" dirty="0"/>
              <a:t> of the </a:t>
            </a:r>
            <a:r>
              <a:rPr lang="da-DK" dirty="0" err="1"/>
              <a:t>largest</a:t>
            </a:r>
            <a:r>
              <a:rPr lang="da-DK" dirty="0"/>
              <a:t> private </a:t>
            </a:r>
            <a:r>
              <a:rPr lang="da-DK" dirty="0" err="1"/>
              <a:t>equity</a:t>
            </a:r>
            <a:r>
              <a:rPr lang="da-DK" dirty="0"/>
              <a:t> and </a:t>
            </a:r>
            <a:r>
              <a:rPr lang="da-DK" dirty="0" err="1"/>
              <a:t>investment</a:t>
            </a:r>
            <a:r>
              <a:rPr lang="da-DK" dirty="0"/>
              <a:t> </a:t>
            </a:r>
            <a:r>
              <a:rPr lang="da-DK" dirty="0" err="1"/>
              <a:t>firms</a:t>
            </a:r>
            <a:r>
              <a:rPr lang="da-DK" dirty="0"/>
              <a:t> in the </a:t>
            </a:r>
            <a:r>
              <a:rPr lang="da-DK" dirty="0" err="1"/>
              <a:t>world</a:t>
            </a:r>
            <a:endParaRPr lang="da-DK" dirty="0"/>
          </a:p>
          <a:p>
            <a:r>
              <a:rPr lang="da-DK" dirty="0" err="1"/>
              <a:t>Experienced</a:t>
            </a:r>
            <a:r>
              <a:rPr lang="da-DK" dirty="0"/>
              <a:t> team with Nordic </a:t>
            </a:r>
            <a:r>
              <a:rPr lang="da-DK" dirty="0" err="1"/>
              <a:t>presence</a:t>
            </a:r>
            <a:endParaRPr lang="da-DK" dirty="0"/>
          </a:p>
          <a:p>
            <a:r>
              <a:rPr lang="da-DK" dirty="0" err="1"/>
              <a:t>Believes</a:t>
            </a:r>
            <a:r>
              <a:rPr lang="da-DK" dirty="0"/>
              <a:t> in </a:t>
            </a:r>
            <a:r>
              <a:rPr lang="da-DK" dirty="0" err="1"/>
              <a:t>our</a:t>
            </a:r>
            <a:r>
              <a:rPr lang="da-DK" dirty="0"/>
              <a:t> </a:t>
            </a:r>
            <a:r>
              <a:rPr lang="da-DK" dirty="0" err="1"/>
              <a:t>strategy</a:t>
            </a:r>
            <a:r>
              <a:rPr lang="da-DK" dirty="0"/>
              <a:t> and </a:t>
            </a:r>
            <a:r>
              <a:rPr lang="da-DK" dirty="0" err="1"/>
              <a:t>will</a:t>
            </a:r>
            <a:r>
              <a:rPr lang="da-DK" dirty="0"/>
              <a:t> support </a:t>
            </a:r>
            <a:r>
              <a:rPr lang="da-DK" dirty="0" err="1"/>
              <a:t>our</a:t>
            </a:r>
            <a:r>
              <a:rPr lang="da-DK" dirty="0"/>
              <a:t> future </a:t>
            </a:r>
            <a:r>
              <a:rPr lang="da-DK" dirty="0" err="1"/>
              <a:t>growth</a:t>
            </a:r>
            <a:r>
              <a:rPr lang="da-DK" dirty="0"/>
              <a:t> </a:t>
            </a:r>
            <a:r>
              <a:rPr lang="da-DK" dirty="0" err="1"/>
              <a:t>both</a:t>
            </a:r>
            <a:r>
              <a:rPr lang="da-DK" dirty="0"/>
              <a:t> </a:t>
            </a:r>
            <a:r>
              <a:rPr lang="da-DK" dirty="0" err="1"/>
              <a:t>organically</a:t>
            </a:r>
            <a:r>
              <a:rPr lang="da-DK" dirty="0"/>
              <a:t> and </a:t>
            </a:r>
            <a:r>
              <a:rPr lang="da-DK" dirty="0" err="1"/>
              <a:t>through</a:t>
            </a:r>
            <a:r>
              <a:rPr lang="da-DK" dirty="0"/>
              <a:t> </a:t>
            </a:r>
            <a:r>
              <a:rPr lang="da-DK" dirty="0" err="1"/>
              <a:t>acquisitions</a:t>
            </a:r>
            <a:endParaRPr lang="da-DK" dirty="0"/>
          </a:p>
          <a:p>
            <a:endParaRPr lang="en-NO" dirty="0"/>
          </a:p>
        </p:txBody>
      </p:sp>
    </p:spTree>
    <p:extLst>
      <p:ext uri="{BB962C8B-B14F-4D97-AF65-F5344CB8AC3E}">
        <p14:creationId xmlns:p14="http://schemas.microsoft.com/office/powerpoint/2010/main" val="308345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57CE85ED-BC64-DBE2-1B7C-4BFDDF35E364}"/>
              </a:ext>
            </a:extLst>
          </p:cNvPr>
          <p:cNvPicPr>
            <a:picLocks noGrp="1" noChangeAspect="1"/>
          </p:cNvPicPr>
          <p:nvPr>
            <p:ph type="pic" sz="quarter" idx="12"/>
          </p:nvPr>
        </p:nvPicPr>
        <p:blipFill rotWithShape="1">
          <a:blip r:embed="rId3"/>
          <a:srcRect l="10996" r="32768"/>
          <a:stretch/>
        </p:blipFill>
        <p:spPr>
          <a:xfrm>
            <a:off x="587375" y="476250"/>
            <a:ext cx="5399405" cy="5400675"/>
          </a:xfrm>
        </p:spPr>
      </p:pic>
      <p:sp>
        <p:nvSpPr>
          <p:cNvPr id="7" name="Title 2">
            <a:extLst>
              <a:ext uri="{FF2B5EF4-FFF2-40B4-BE49-F238E27FC236}">
                <a16:creationId xmlns:a16="http://schemas.microsoft.com/office/drawing/2014/main" id="{664AAE9C-9E98-5972-54DB-AFC82D39E2CE}"/>
              </a:ext>
            </a:extLst>
          </p:cNvPr>
          <p:cNvSpPr>
            <a:spLocks noGrp="1"/>
          </p:cNvSpPr>
          <p:nvPr>
            <p:ph type="title"/>
          </p:nvPr>
        </p:nvSpPr>
        <p:spPr>
          <a:xfrm>
            <a:off x="7140575" y="495300"/>
            <a:ext cx="4464050" cy="1368425"/>
          </a:xfrm>
        </p:spPr>
        <p:txBody>
          <a:bodyPr/>
          <a:lstStyle/>
          <a:p>
            <a:r>
              <a:rPr lang="da-DK" b="1" dirty="0" err="1"/>
              <a:t>Attractive</a:t>
            </a:r>
            <a:r>
              <a:rPr lang="da-DK" dirty="0"/>
              <a:t> </a:t>
            </a:r>
            <a:r>
              <a:rPr lang="da-DK" dirty="0" err="1"/>
              <a:t>employee</a:t>
            </a:r>
            <a:r>
              <a:rPr lang="da-DK" dirty="0"/>
              <a:t> </a:t>
            </a:r>
            <a:r>
              <a:rPr lang="da-DK" dirty="0" err="1"/>
              <a:t>incentive</a:t>
            </a:r>
            <a:r>
              <a:rPr lang="da-DK" dirty="0"/>
              <a:t> program</a:t>
            </a:r>
            <a:endParaRPr lang="en-NO" dirty="0"/>
          </a:p>
        </p:txBody>
      </p:sp>
      <p:sp>
        <p:nvSpPr>
          <p:cNvPr id="8" name="Text Placeholder 3">
            <a:extLst>
              <a:ext uri="{FF2B5EF4-FFF2-40B4-BE49-F238E27FC236}">
                <a16:creationId xmlns:a16="http://schemas.microsoft.com/office/drawing/2014/main" id="{8C6DA27B-3ACF-E7AB-E963-DDC8272304B2}"/>
              </a:ext>
            </a:extLst>
          </p:cNvPr>
          <p:cNvSpPr>
            <a:spLocks noGrp="1"/>
          </p:cNvSpPr>
          <p:nvPr>
            <p:ph type="body" sz="quarter" idx="13"/>
          </p:nvPr>
        </p:nvSpPr>
        <p:spPr>
          <a:xfrm>
            <a:off x="7140575" y="2494938"/>
            <a:ext cx="4464050" cy="3384550"/>
          </a:xfrm>
        </p:spPr>
        <p:txBody>
          <a:bodyPr/>
          <a:lstStyle/>
          <a:p>
            <a:pPr>
              <a:spcBef>
                <a:spcPts val="0"/>
              </a:spcBef>
            </a:pPr>
            <a:r>
              <a:rPr lang="da-DK" dirty="0"/>
              <a:t>Unique and </a:t>
            </a:r>
            <a:r>
              <a:rPr lang="da-DK" dirty="0" err="1"/>
              <a:t>attractive</a:t>
            </a:r>
            <a:r>
              <a:rPr lang="da-DK" dirty="0"/>
              <a:t> </a:t>
            </a:r>
            <a:r>
              <a:rPr lang="da-DK" dirty="0" err="1"/>
              <a:t>employee</a:t>
            </a:r>
            <a:r>
              <a:rPr lang="da-DK" dirty="0"/>
              <a:t> </a:t>
            </a:r>
            <a:r>
              <a:rPr lang="da-DK" dirty="0" err="1"/>
              <a:t>incentive</a:t>
            </a:r>
            <a:r>
              <a:rPr lang="da-DK" dirty="0"/>
              <a:t> program</a:t>
            </a:r>
          </a:p>
          <a:p>
            <a:pPr>
              <a:spcBef>
                <a:spcPts val="0"/>
              </a:spcBef>
            </a:pPr>
            <a:r>
              <a:rPr lang="da-DK" dirty="0"/>
              <a:t>Give all </a:t>
            </a:r>
            <a:r>
              <a:rPr lang="da-DK" dirty="0" err="1"/>
              <a:t>our</a:t>
            </a:r>
            <a:r>
              <a:rPr lang="da-DK" dirty="0"/>
              <a:t> </a:t>
            </a:r>
            <a:r>
              <a:rPr lang="da-DK" dirty="0" err="1"/>
              <a:t>employees</a:t>
            </a:r>
            <a:r>
              <a:rPr lang="da-DK" dirty="0"/>
              <a:t> the </a:t>
            </a:r>
            <a:r>
              <a:rPr lang="da-DK" dirty="0" err="1"/>
              <a:t>opportunity</a:t>
            </a:r>
            <a:r>
              <a:rPr lang="da-DK" dirty="0"/>
              <a:t> to </a:t>
            </a:r>
            <a:r>
              <a:rPr lang="da-DK" dirty="0" err="1"/>
              <a:t>invest</a:t>
            </a:r>
            <a:r>
              <a:rPr lang="da-DK" dirty="0"/>
              <a:t> and </a:t>
            </a:r>
            <a:r>
              <a:rPr lang="da-DK" dirty="0" err="1"/>
              <a:t>take</a:t>
            </a:r>
            <a:r>
              <a:rPr lang="da-DK" dirty="0"/>
              <a:t> </a:t>
            </a:r>
            <a:r>
              <a:rPr lang="da-DK" dirty="0" err="1"/>
              <a:t>ownership</a:t>
            </a:r>
            <a:r>
              <a:rPr lang="da-DK" dirty="0"/>
              <a:t> in the new </a:t>
            </a:r>
            <a:r>
              <a:rPr lang="da-DK" dirty="0" err="1"/>
              <a:t>company</a:t>
            </a:r>
            <a:endParaRPr lang="da-DK" dirty="0"/>
          </a:p>
          <a:p>
            <a:pPr>
              <a:spcBef>
                <a:spcPts val="0"/>
              </a:spcBef>
            </a:pPr>
            <a:r>
              <a:rPr lang="da-DK" dirty="0"/>
              <a:t>Invest on the same </a:t>
            </a:r>
            <a:r>
              <a:rPr lang="da-DK" dirty="0" err="1"/>
              <a:t>level</a:t>
            </a:r>
            <a:r>
              <a:rPr lang="da-DK" dirty="0"/>
              <a:t> as </a:t>
            </a:r>
            <a:r>
              <a:rPr lang="da-DK" dirty="0" err="1"/>
              <a:t>our</a:t>
            </a:r>
            <a:r>
              <a:rPr lang="da-DK" dirty="0"/>
              <a:t> new </a:t>
            </a:r>
            <a:r>
              <a:rPr lang="da-DK" dirty="0" err="1"/>
              <a:t>owners</a:t>
            </a:r>
            <a:r>
              <a:rPr lang="da-DK" dirty="0"/>
              <a:t> in CVC</a:t>
            </a:r>
          </a:p>
          <a:p>
            <a:pPr>
              <a:spcBef>
                <a:spcPts val="0"/>
              </a:spcBef>
            </a:pPr>
            <a:r>
              <a:rPr lang="da-DK" dirty="0" err="1"/>
              <a:t>Opportunity</a:t>
            </a:r>
            <a:r>
              <a:rPr lang="da-DK" dirty="0"/>
              <a:t> to </a:t>
            </a:r>
            <a:r>
              <a:rPr lang="da-DK" dirty="0" err="1"/>
              <a:t>personally</a:t>
            </a:r>
            <a:r>
              <a:rPr lang="da-DK" dirty="0"/>
              <a:t> </a:t>
            </a:r>
            <a:r>
              <a:rPr lang="da-DK" dirty="0" err="1"/>
              <a:t>take</a:t>
            </a:r>
            <a:r>
              <a:rPr lang="da-DK" dirty="0"/>
              <a:t> part in the </a:t>
            </a:r>
            <a:r>
              <a:rPr lang="da-DK" dirty="0" err="1"/>
              <a:t>growth</a:t>
            </a:r>
            <a:r>
              <a:rPr lang="da-DK" dirty="0"/>
              <a:t> </a:t>
            </a:r>
            <a:r>
              <a:rPr lang="da-DK" dirty="0" err="1"/>
              <a:t>going</a:t>
            </a:r>
            <a:r>
              <a:rPr lang="da-DK" dirty="0"/>
              <a:t> forward</a:t>
            </a:r>
          </a:p>
        </p:txBody>
      </p:sp>
    </p:spTree>
    <p:extLst>
      <p:ext uri="{BB962C8B-B14F-4D97-AF65-F5344CB8AC3E}">
        <p14:creationId xmlns:p14="http://schemas.microsoft.com/office/powerpoint/2010/main" val="63962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64BDC4-EAB9-BCF2-18C3-7BF58A9BCECC}"/>
              </a:ext>
            </a:extLst>
          </p:cNvPr>
          <p:cNvSpPr>
            <a:spLocks noGrp="1"/>
          </p:cNvSpPr>
          <p:nvPr>
            <p:ph type="ctrTitle"/>
          </p:nvPr>
        </p:nvSpPr>
        <p:spPr>
          <a:xfrm>
            <a:off x="1524000" y="1989139"/>
            <a:ext cx="9143999" cy="2879724"/>
          </a:xfrm>
        </p:spPr>
        <p:txBody>
          <a:bodyPr/>
          <a:lstStyle/>
          <a:p>
            <a:pPr algn="ctr">
              <a:lnSpc>
                <a:spcPct val="100000"/>
              </a:lnSpc>
            </a:pPr>
            <a:r>
              <a:rPr lang="da-DK" sz="4000" dirty="0" err="1">
                <a:latin typeface="+mn-lt"/>
              </a:rPr>
              <a:t>Everyone</a:t>
            </a:r>
            <a:r>
              <a:rPr lang="da-DK" sz="4000" dirty="0">
                <a:latin typeface="+mn-lt"/>
              </a:rPr>
              <a:t> is </a:t>
            </a:r>
            <a:r>
              <a:rPr lang="da-DK" sz="4000" dirty="0" err="1">
                <a:latin typeface="+mn-lt"/>
              </a:rPr>
              <a:t>going</a:t>
            </a:r>
            <a:r>
              <a:rPr lang="da-DK" sz="4000" dirty="0">
                <a:latin typeface="+mn-lt"/>
              </a:rPr>
              <a:t> </a:t>
            </a:r>
            <a:br>
              <a:rPr lang="da-DK" sz="4000" dirty="0">
                <a:latin typeface="+mn-lt"/>
              </a:rPr>
            </a:br>
            <a:r>
              <a:rPr lang="da-DK" sz="4000" dirty="0" err="1">
                <a:latin typeface="+mn-lt"/>
              </a:rPr>
              <a:t>through</a:t>
            </a:r>
            <a:r>
              <a:rPr lang="da-DK" sz="4000" dirty="0">
                <a:latin typeface="+mn-lt"/>
              </a:rPr>
              <a:t> digital transformation. </a:t>
            </a:r>
            <a:br>
              <a:rPr lang="da-DK" sz="4000" dirty="0">
                <a:latin typeface="+mn-lt"/>
              </a:rPr>
            </a:br>
            <a:r>
              <a:rPr lang="da-DK" sz="4000" dirty="0" err="1">
                <a:latin typeface="+mn-lt"/>
              </a:rPr>
              <a:t>Many</a:t>
            </a:r>
            <a:r>
              <a:rPr lang="da-DK" sz="4000" dirty="0">
                <a:latin typeface="+mn-lt"/>
              </a:rPr>
              <a:t> </a:t>
            </a:r>
            <a:r>
              <a:rPr lang="da-DK" sz="4000" dirty="0" err="1">
                <a:latin typeface="+mn-lt"/>
              </a:rPr>
              <a:t>needing</a:t>
            </a:r>
            <a:r>
              <a:rPr lang="da-DK" sz="4000" dirty="0">
                <a:latin typeface="+mn-lt"/>
              </a:rPr>
              <a:t> a bit of </a:t>
            </a:r>
            <a:r>
              <a:rPr lang="da-DK" sz="4000" dirty="0" err="1">
                <a:latin typeface="+mn-lt"/>
              </a:rPr>
              <a:t>help</a:t>
            </a:r>
            <a:r>
              <a:rPr lang="da-DK" sz="4000" dirty="0">
                <a:latin typeface="+mn-lt"/>
              </a:rPr>
              <a:t> to do it.</a:t>
            </a:r>
            <a:br>
              <a:rPr lang="da-DK" sz="4000" dirty="0">
                <a:latin typeface="+mn-lt"/>
              </a:rPr>
            </a:br>
            <a:r>
              <a:rPr lang="da-DK" sz="4000" dirty="0">
                <a:latin typeface="+mn-lt"/>
              </a:rPr>
              <a:t>This is </a:t>
            </a:r>
            <a:r>
              <a:rPr lang="da-DK" sz="4000" dirty="0" err="1">
                <a:latin typeface="+mn-lt"/>
              </a:rPr>
              <a:t>where</a:t>
            </a:r>
            <a:r>
              <a:rPr lang="da-DK" sz="4000" dirty="0">
                <a:latin typeface="+mn-lt"/>
              </a:rPr>
              <a:t> </a:t>
            </a:r>
            <a:r>
              <a:rPr lang="da-DK" sz="4000" dirty="0" err="1">
                <a:latin typeface="+mn-lt"/>
              </a:rPr>
              <a:t>we</a:t>
            </a:r>
            <a:r>
              <a:rPr lang="da-DK" sz="4000" dirty="0">
                <a:latin typeface="+mn-lt"/>
              </a:rPr>
              <a:t> </a:t>
            </a:r>
            <a:r>
              <a:rPr lang="da-DK" sz="4000" dirty="0" err="1">
                <a:latin typeface="+mn-lt"/>
              </a:rPr>
              <a:t>come</a:t>
            </a:r>
            <a:r>
              <a:rPr lang="da-DK" sz="4000" dirty="0">
                <a:latin typeface="+mn-lt"/>
              </a:rPr>
              <a:t> in </a:t>
            </a:r>
            <a:br>
              <a:rPr lang="da-DK" sz="4000" dirty="0">
                <a:latin typeface="+mn-lt"/>
              </a:rPr>
            </a:br>
            <a:r>
              <a:rPr lang="da-DK" sz="4000" dirty="0">
                <a:latin typeface="+mn-lt"/>
              </a:rPr>
              <a:t>– </a:t>
            </a:r>
            <a:r>
              <a:rPr lang="da-DK" sz="4000" dirty="0" err="1">
                <a:latin typeface="+mn-lt"/>
              </a:rPr>
              <a:t>hand</a:t>
            </a:r>
            <a:r>
              <a:rPr lang="da-DK" sz="4000" dirty="0">
                <a:latin typeface="+mn-lt"/>
              </a:rPr>
              <a:t> in </a:t>
            </a:r>
            <a:r>
              <a:rPr lang="da-DK" sz="4000" dirty="0" err="1">
                <a:latin typeface="+mn-lt"/>
              </a:rPr>
              <a:t>hand</a:t>
            </a:r>
            <a:r>
              <a:rPr lang="da-DK" sz="4000" dirty="0">
                <a:latin typeface="+mn-lt"/>
              </a:rPr>
              <a:t> with the </a:t>
            </a:r>
            <a:r>
              <a:rPr lang="da-DK" sz="4000" dirty="0" err="1">
                <a:latin typeface="+mn-lt"/>
              </a:rPr>
              <a:t>latest</a:t>
            </a:r>
            <a:r>
              <a:rPr lang="da-DK" sz="4000" dirty="0">
                <a:latin typeface="+mn-lt"/>
              </a:rPr>
              <a:t> </a:t>
            </a:r>
            <a:br>
              <a:rPr lang="da-DK" sz="4000" dirty="0">
                <a:latin typeface="+mn-lt"/>
              </a:rPr>
            </a:br>
            <a:r>
              <a:rPr lang="da-DK" sz="4000" dirty="0">
                <a:latin typeface="+mn-lt"/>
              </a:rPr>
              <a:t>and </a:t>
            </a:r>
            <a:r>
              <a:rPr lang="da-DK" sz="4000" dirty="0" err="1">
                <a:latin typeface="+mn-lt"/>
              </a:rPr>
              <a:t>greatest</a:t>
            </a:r>
            <a:r>
              <a:rPr lang="da-DK" sz="4000" dirty="0">
                <a:latin typeface="+mn-lt"/>
              </a:rPr>
              <a:t> </a:t>
            </a:r>
            <a:r>
              <a:rPr lang="da-DK" sz="4000" dirty="0" err="1">
                <a:latin typeface="+mn-lt"/>
              </a:rPr>
              <a:t>technology</a:t>
            </a:r>
            <a:r>
              <a:rPr lang="da-DK" sz="4000" dirty="0">
                <a:latin typeface="+mn-lt"/>
              </a:rPr>
              <a:t>.</a:t>
            </a:r>
            <a:endParaRPr lang="en-NO" sz="4000" dirty="0">
              <a:latin typeface="+mn-lt"/>
            </a:endParaRPr>
          </a:p>
        </p:txBody>
      </p:sp>
    </p:spTree>
    <p:extLst>
      <p:ext uri="{BB962C8B-B14F-4D97-AF65-F5344CB8AC3E}">
        <p14:creationId xmlns:p14="http://schemas.microsoft.com/office/powerpoint/2010/main" val="197125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355546-7C4F-3D67-787C-4B947C456862}"/>
              </a:ext>
            </a:extLst>
          </p:cNvPr>
          <p:cNvSpPr>
            <a:spLocks noGrp="1"/>
          </p:cNvSpPr>
          <p:nvPr>
            <p:ph type="title"/>
          </p:nvPr>
        </p:nvSpPr>
        <p:spPr>
          <a:xfrm>
            <a:off x="587375" y="476250"/>
            <a:ext cx="11017250" cy="865188"/>
          </a:xfrm>
        </p:spPr>
        <p:txBody>
          <a:bodyPr/>
          <a:lstStyle/>
          <a:p>
            <a:r>
              <a:rPr lang="en-NO" b="1" dirty="0">
                <a:latin typeface="Franklin Gothic Demi" panose="020B0603020102020204" pitchFamily="34" charset="0"/>
              </a:rPr>
              <a:t>Who</a:t>
            </a:r>
            <a:r>
              <a:rPr lang="en-NO" dirty="0"/>
              <a:t> is twoday?</a:t>
            </a:r>
          </a:p>
        </p:txBody>
      </p:sp>
      <p:sp>
        <p:nvSpPr>
          <p:cNvPr id="6" name="Text Placeholder 2">
            <a:extLst>
              <a:ext uri="{FF2B5EF4-FFF2-40B4-BE49-F238E27FC236}">
                <a16:creationId xmlns:a16="http://schemas.microsoft.com/office/drawing/2014/main" id="{54462E6B-E06B-7779-16BC-98C845A3A777}"/>
              </a:ext>
            </a:extLst>
          </p:cNvPr>
          <p:cNvSpPr>
            <a:spLocks noGrp="1"/>
          </p:cNvSpPr>
          <p:nvPr>
            <p:ph type="body" sz="quarter" idx="10"/>
          </p:nvPr>
        </p:nvSpPr>
        <p:spPr>
          <a:xfrm>
            <a:off x="587375" y="1989138"/>
            <a:ext cx="5508625" cy="3887786"/>
          </a:xfrm>
        </p:spPr>
        <p:txBody>
          <a:bodyPr/>
          <a:lstStyle/>
          <a:p>
            <a:pPr marL="0" indent="0">
              <a:lnSpc>
                <a:spcPts val="2400"/>
              </a:lnSpc>
              <a:spcBef>
                <a:spcPts val="0"/>
              </a:spcBef>
              <a:spcAft>
                <a:spcPts val="1800"/>
              </a:spcAft>
              <a:buNone/>
            </a:pPr>
            <a:r>
              <a:rPr lang="da-DK" sz="1600" dirty="0" err="1"/>
              <a:t>twoday</a:t>
            </a:r>
            <a:r>
              <a:rPr lang="da-DK" sz="1600" dirty="0"/>
              <a:t> is a </a:t>
            </a:r>
            <a:r>
              <a:rPr lang="da-DK" sz="1600" dirty="0" err="1"/>
              <a:t>full</a:t>
            </a:r>
            <a:r>
              <a:rPr lang="da-DK" sz="1600" dirty="0"/>
              <a:t> service </a:t>
            </a:r>
            <a:r>
              <a:rPr lang="da-DK" sz="1600" dirty="0" err="1"/>
              <a:t>technology</a:t>
            </a:r>
            <a:r>
              <a:rPr lang="da-DK" sz="1600" dirty="0"/>
              <a:t> </a:t>
            </a:r>
            <a:r>
              <a:rPr lang="da-DK" sz="1600" dirty="0" err="1"/>
              <a:t>company</a:t>
            </a:r>
            <a:r>
              <a:rPr lang="da-DK" sz="1600" dirty="0"/>
              <a:t>, </a:t>
            </a:r>
            <a:r>
              <a:rPr lang="da-DK" sz="1600" dirty="0" err="1"/>
              <a:t>focusing</a:t>
            </a:r>
            <a:r>
              <a:rPr lang="da-DK" sz="1600" dirty="0"/>
              <a:t> on software </a:t>
            </a:r>
            <a:r>
              <a:rPr lang="da-DK" sz="1600" dirty="0" err="1"/>
              <a:t>development</a:t>
            </a:r>
            <a:r>
              <a:rPr lang="da-DK" sz="1600" dirty="0"/>
              <a:t>, data &amp; business </a:t>
            </a:r>
            <a:r>
              <a:rPr lang="da-DK" sz="1600" dirty="0" err="1"/>
              <a:t>intelligence</a:t>
            </a:r>
            <a:r>
              <a:rPr lang="da-DK" sz="1600" dirty="0"/>
              <a:t>, AI &amp; automation, </a:t>
            </a:r>
            <a:r>
              <a:rPr lang="da-DK" sz="1600" dirty="0" err="1"/>
              <a:t>consultancy</a:t>
            </a:r>
            <a:r>
              <a:rPr lang="da-DK" sz="1600" dirty="0"/>
              <a:t> services and </a:t>
            </a:r>
            <a:r>
              <a:rPr lang="da-DK" sz="1600" dirty="0" err="1"/>
              <a:t>tailor</a:t>
            </a:r>
            <a:r>
              <a:rPr lang="da-DK" sz="1600" dirty="0"/>
              <a:t> made </a:t>
            </a:r>
            <a:r>
              <a:rPr lang="da-DK" sz="1600" dirty="0" err="1"/>
              <a:t>applications</a:t>
            </a:r>
            <a:r>
              <a:rPr lang="da-DK" sz="1600" dirty="0"/>
              <a:t> to </a:t>
            </a:r>
            <a:r>
              <a:rPr lang="da-DK" sz="1600" dirty="0" err="1"/>
              <a:t>both</a:t>
            </a:r>
            <a:r>
              <a:rPr lang="da-DK" sz="1600" dirty="0"/>
              <a:t> the private and public </a:t>
            </a:r>
            <a:r>
              <a:rPr lang="da-DK" sz="1600" dirty="0" err="1"/>
              <a:t>sector</a:t>
            </a:r>
            <a:r>
              <a:rPr lang="da-DK" sz="1600" dirty="0"/>
              <a:t>. With </a:t>
            </a:r>
            <a:r>
              <a:rPr lang="da-DK" sz="1600" dirty="0" err="1"/>
              <a:t>our</a:t>
            </a:r>
            <a:r>
              <a:rPr lang="da-DK" sz="1600" dirty="0"/>
              <a:t> 2700 top professionals </a:t>
            </a:r>
            <a:r>
              <a:rPr lang="da-DK" sz="1600" dirty="0" err="1"/>
              <a:t>across</a:t>
            </a:r>
            <a:r>
              <a:rPr lang="da-DK" sz="1600" dirty="0"/>
              <a:t> the Nordics and </a:t>
            </a:r>
            <a:r>
              <a:rPr lang="da-DK" sz="1600" dirty="0" err="1"/>
              <a:t>Lithuania</a:t>
            </a:r>
            <a:r>
              <a:rPr lang="da-DK" sz="1600" dirty="0"/>
              <a:t> and a </a:t>
            </a:r>
            <a:r>
              <a:rPr lang="da-DK" sz="1600" dirty="0" err="1"/>
              <a:t>revenue</a:t>
            </a:r>
            <a:r>
              <a:rPr lang="da-DK" sz="1600" dirty="0"/>
              <a:t> of 356mill Euro in 2023, </a:t>
            </a:r>
            <a:r>
              <a:rPr lang="da-DK" sz="1600" dirty="0" err="1"/>
              <a:t>we</a:t>
            </a:r>
            <a:r>
              <a:rPr lang="da-DK" sz="1600" dirty="0"/>
              <a:t> </a:t>
            </a:r>
            <a:r>
              <a:rPr lang="da-DK" sz="1600" dirty="0" err="1"/>
              <a:t>are</a:t>
            </a:r>
            <a:r>
              <a:rPr lang="da-DK" sz="1600" dirty="0"/>
              <a:t> a </a:t>
            </a:r>
            <a:r>
              <a:rPr lang="da-DK" sz="1600" dirty="0" err="1"/>
              <a:t>leading</a:t>
            </a:r>
            <a:r>
              <a:rPr lang="da-DK" sz="1600" dirty="0"/>
              <a:t> partner in </a:t>
            </a:r>
            <a:r>
              <a:rPr lang="da-DK" sz="1600" dirty="0" err="1"/>
              <a:t>helping</a:t>
            </a:r>
            <a:r>
              <a:rPr lang="da-DK" sz="1600" dirty="0"/>
              <a:t> </a:t>
            </a:r>
            <a:r>
              <a:rPr lang="da-DK" sz="1600" dirty="0" err="1"/>
              <a:t>our</a:t>
            </a:r>
            <a:r>
              <a:rPr lang="da-DK" sz="1600" dirty="0"/>
              <a:t> </a:t>
            </a:r>
            <a:r>
              <a:rPr lang="da-DK" sz="1600" dirty="0" err="1"/>
              <a:t>customers</a:t>
            </a:r>
            <a:r>
              <a:rPr lang="da-DK" sz="1600" dirty="0"/>
              <a:t> </a:t>
            </a:r>
            <a:r>
              <a:rPr lang="da-DK" sz="1600" dirty="0" err="1"/>
              <a:t>succeed</a:t>
            </a:r>
            <a:r>
              <a:rPr lang="da-DK" sz="1600" dirty="0"/>
              <a:t> in </a:t>
            </a:r>
            <a:r>
              <a:rPr lang="da-DK" sz="1600" dirty="0" err="1"/>
              <a:t>their</a:t>
            </a:r>
            <a:r>
              <a:rPr lang="da-DK" sz="1600" dirty="0"/>
              <a:t> digital transformation.</a:t>
            </a:r>
          </a:p>
          <a:p>
            <a:pPr marL="0" indent="0">
              <a:lnSpc>
                <a:spcPts val="2400"/>
              </a:lnSpc>
              <a:spcBef>
                <a:spcPts val="0"/>
              </a:spcBef>
              <a:spcAft>
                <a:spcPts val="1800"/>
              </a:spcAft>
              <a:buNone/>
            </a:pPr>
            <a:r>
              <a:rPr lang="da-DK" sz="1600" dirty="0" err="1"/>
              <a:t>twoday</a:t>
            </a:r>
            <a:r>
              <a:rPr lang="da-DK" sz="1600" dirty="0"/>
              <a:t> </a:t>
            </a:r>
            <a:r>
              <a:rPr lang="da-DK" sz="1600" dirty="0" err="1"/>
              <a:t>we</a:t>
            </a:r>
            <a:r>
              <a:rPr lang="da-DK" sz="1600" dirty="0"/>
              <a:t> </a:t>
            </a:r>
            <a:r>
              <a:rPr lang="da-DK" sz="1600" b="1" dirty="0" err="1">
                <a:latin typeface="Franklin Gothic Demi" panose="020B0603020102020204" pitchFamily="34" charset="0"/>
              </a:rPr>
              <a:t>create</a:t>
            </a:r>
            <a:r>
              <a:rPr lang="da-DK" sz="1600" dirty="0"/>
              <a:t> a </a:t>
            </a:r>
            <a:r>
              <a:rPr lang="da-DK" sz="1600" dirty="0" err="1"/>
              <a:t>better</a:t>
            </a:r>
            <a:r>
              <a:rPr lang="da-DK" sz="1600" dirty="0"/>
              <a:t> </a:t>
            </a:r>
            <a:r>
              <a:rPr lang="da-DK" sz="1600" dirty="0" err="1"/>
              <a:t>tomorrow</a:t>
            </a:r>
            <a:r>
              <a:rPr lang="da-DK" sz="1600" dirty="0"/>
              <a:t> </a:t>
            </a:r>
            <a:r>
              <a:rPr lang="da-DK" sz="1600" dirty="0" err="1"/>
              <a:t>through</a:t>
            </a:r>
            <a:r>
              <a:rPr lang="da-DK" sz="1600" dirty="0"/>
              <a:t> </a:t>
            </a:r>
            <a:r>
              <a:rPr lang="da-DK" sz="1600" b="1" dirty="0" err="1">
                <a:latin typeface="Franklin Gothic Demi" panose="020B0603020102020204" pitchFamily="34" charset="0"/>
              </a:rPr>
              <a:t>technology</a:t>
            </a:r>
            <a:r>
              <a:rPr lang="da-DK" sz="1600" dirty="0"/>
              <a:t>.</a:t>
            </a:r>
          </a:p>
        </p:txBody>
      </p:sp>
    </p:spTree>
    <p:extLst>
      <p:ext uri="{BB962C8B-B14F-4D97-AF65-F5344CB8AC3E}">
        <p14:creationId xmlns:p14="http://schemas.microsoft.com/office/powerpoint/2010/main" val="395736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Billede 16">
            <a:extLst>
              <a:ext uri="{FF2B5EF4-FFF2-40B4-BE49-F238E27FC236}">
                <a16:creationId xmlns:a16="http://schemas.microsoft.com/office/drawing/2014/main" id="{CB78E602-EEEA-D314-DD1C-041D3FEA62B0}"/>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037067" y="525786"/>
            <a:ext cx="13715204" cy="12960000"/>
          </a:xfrm>
          <a:prstGeom prst="rect">
            <a:avLst/>
          </a:prstGeom>
        </p:spPr>
      </p:pic>
      <p:sp>
        <p:nvSpPr>
          <p:cNvPr id="3" name="Pladsholder til indhold 1">
            <a:extLst>
              <a:ext uri="{FF2B5EF4-FFF2-40B4-BE49-F238E27FC236}">
                <a16:creationId xmlns:a16="http://schemas.microsoft.com/office/drawing/2014/main" id="{0E3F7EF0-6D13-5DF8-597F-3ACF06C370D0}"/>
              </a:ext>
            </a:extLst>
          </p:cNvPr>
          <p:cNvSpPr txBox="1">
            <a:spLocks/>
          </p:cNvSpPr>
          <p:nvPr/>
        </p:nvSpPr>
        <p:spPr>
          <a:xfrm>
            <a:off x="587375" y="2528888"/>
            <a:ext cx="1655764" cy="287337"/>
          </a:xfrm>
          <a:prstGeom prst="rect">
            <a:avLst/>
          </a:prstGeom>
        </p:spPr>
        <p:txBody>
          <a:bodyPr vert="horz" lIns="0" tIns="0" rIns="0" bIns="0" rtlCol="0">
            <a:norm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da-DK" dirty="0" err="1">
                <a:latin typeface="+mn-lt"/>
              </a:rPr>
              <a:t>Employees</a:t>
            </a:r>
            <a:endParaRPr lang="da-DK" dirty="0">
              <a:latin typeface="+mn-lt"/>
            </a:endParaRPr>
          </a:p>
        </p:txBody>
      </p:sp>
      <p:sp>
        <p:nvSpPr>
          <p:cNvPr id="4" name="Titel 2">
            <a:extLst>
              <a:ext uri="{FF2B5EF4-FFF2-40B4-BE49-F238E27FC236}">
                <a16:creationId xmlns:a16="http://schemas.microsoft.com/office/drawing/2014/main" id="{EEF5DB98-9950-2678-6491-4A92EBBB8E93}"/>
              </a:ext>
            </a:extLst>
          </p:cNvPr>
          <p:cNvSpPr txBox="1">
            <a:spLocks/>
          </p:cNvSpPr>
          <p:nvPr/>
        </p:nvSpPr>
        <p:spPr>
          <a:xfrm>
            <a:off x="587375" y="476250"/>
            <a:ext cx="11017250" cy="865188"/>
          </a:xfrm>
          <a:prstGeom prst="rect">
            <a:avLst/>
          </a:prstGeom>
        </p:spPr>
        <p:txBody>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latin typeface="+mj-lt"/>
              </a:rPr>
              <a:t>Pan-Nordic </a:t>
            </a:r>
            <a:r>
              <a:rPr lang="da-DK" dirty="0" err="1">
                <a:latin typeface="+mj-lt"/>
              </a:rPr>
              <a:t>footprint</a:t>
            </a:r>
            <a:endParaRPr lang="da-DK" dirty="0">
              <a:latin typeface="+mj-lt"/>
            </a:endParaRPr>
          </a:p>
        </p:txBody>
      </p:sp>
      <p:sp>
        <p:nvSpPr>
          <p:cNvPr id="5" name="Titel 2">
            <a:extLst>
              <a:ext uri="{FF2B5EF4-FFF2-40B4-BE49-F238E27FC236}">
                <a16:creationId xmlns:a16="http://schemas.microsoft.com/office/drawing/2014/main" id="{8E10DA99-79E4-B3B3-9E62-BFC45AF06887}"/>
              </a:ext>
            </a:extLst>
          </p:cNvPr>
          <p:cNvSpPr txBox="1">
            <a:spLocks/>
          </p:cNvSpPr>
          <p:nvPr/>
        </p:nvSpPr>
        <p:spPr>
          <a:xfrm>
            <a:off x="587375" y="1989138"/>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latin typeface="+mj-lt"/>
              </a:rPr>
              <a:t>2,700</a:t>
            </a:r>
            <a:endParaRPr lang="da-DK" b="1" dirty="0">
              <a:latin typeface="+mj-lt"/>
            </a:endParaRPr>
          </a:p>
        </p:txBody>
      </p:sp>
      <p:sp>
        <p:nvSpPr>
          <p:cNvPr id="6" name="Pladsholder til indhold 1">
            <a:extLst>
              <a:ext uri="{FF2B5EF4-FFF2-40B4-BE49-F238E27FC236}">
                <a16:creationId xmlns:a16="http://schemas.microsoft.com/office/drawing/2014/main" id="{CB462FBA-E7C2-7EFA-B86D-E2CFA136A854}"/>
              </a:ext>
            </a:extLst>
          </p:cNvPr>
          <p:cNvSpPr txBox="1">
            <a:spLocks/>
          </p:cNvSpPr>
          <p:nvPr/>
        </p:nvSpPr>
        <p:spPr>
          <a:xfrm>
            <a:off x="587375" y="4040188"/>
            <a:ext cx="1655764" cy="287337"/>
          </a:xfrm>
          <a:prstGeom prst="rect">
            <a:avLst/>
          </a:prstGeom>
        </p:spPr>
        <p:txBody>
          <a:bodyPr vert="horz" lIns="0" tIns="0" rIns="0" bIns="0" rtlCol="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dirty="0">
                <a:latin typeface="+mn-lt"/>
              </a:rPr>
              <a:t>Locations</a:t>
            </a:r>
          </a:p>
        </p:txBody>
      </p:sp>
      <p:sp>
        <p:nvSpPr>
          <p:cNvPr id="7" name="Titel 2">
            <a:extLst>
              <a:ext uri="{FF2B5EF4-FFF2-40B4-BE49-F238E27FC236}">
                <a16:creationId xmlns:a16="http://schemas.microsoft.com/office/drawing/2014/main" id="{70B208DD-F3E2-799A-64F8-91A3FFC44C1B}"/>
              </a:ext>
            </a:extLst>
          </p:cNvPr>
          <p:cNvSpPr txBox="1">
            <a:spLocks/>
          </p:cNvSpPr>
          <p:nvPr/>
        </p:nvSpPr>
        <p:spPr>
          <a:xfrm>
            <a:off x="587375" y="3500438"/>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latin typeface="+mj-lt"/>
              </a:rPr>
              <a:t>34</a:t>
            </a:r>
            <a:endParaRPr lang="da-DK" b="1" dirty="0">
              <a:latin typeface="+mj-lt"/>
            </a:endParaRPr>
          </a:p>
        </p:txBody>
      </p:sp>
      <p:sp>
        <p:nvSpPr>
          <p:cNvPr id="8" name="Pladsholder til indhold 1">
            <a:extLst>
              <a:ext uri="{FF2B5EF4-FFF2-40B4-BE49-F238E27FC236}">
                <a16:creationId xmlns:a16="http://schemas.microsoft.com/office/drawing/2014/main" id="{7D5DCF5F-C0E1-1341-DA10-9D35455E5DAF}"/>
              </a:ext>
            </a:extLst>
          </p:cNvPr>
          <p:cNvSpPr txBox="1">
            <a:spLocks/>
          </p:cNvSpPr>
          <p:nvPr/>
        </p:nvSpPr>
        <p:spPr>
          <a:xfrm>
            <a:off x="587375" y="5578526"/>
            <a:ext cx="2592388" cy="287337"/>
          </a:xfrm>
          <a:prstGeom prst="rect">
            <a:avLst/>
          </a:prstGeom>
        </p:spPr>
        <p:txBody>
          <a:bodyPr vert="horz" lIns="0" tIns="0" rIns="0" bIns="0" rtlCol="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dirty="0">
                <a:latin typeface="+mn-lt"/>
              </a:rPr>
              <a:t>Millions in </a:t>
            </a:r>
            <a:r>
              <a:rPr lang="da-DK" dirty="0" err="1">
                <a:latin typeface="+mn-lt"/>
              </a:rPr>
              <a:t>revenue</a:t>
            </a:r>
            <a:r>
              <a:rPr lang="da-DK" dirty="0">
                <a:latin typeface="+mn-lt"/>
              </a:rPr>
              <a:t> 2023</a:t>
            </a:r>
          </a:p>
        </p:txBody>
      </p:sp>
      <p:sp>
        <p:nvSpPr>
          <p:cNvPr id="9" name="Titel 2">
            <a:extLst>
              <a:ext uri="{FF2B5EF4-FFF2-40B4-BE49-F238E27FC236}">
                <a16:creationId xmlns:a16="http://schemas.microsoft.com/office/drawing/2014/main" id="{334CEAEF-9B0B-9F17-DD22-6F0A74A89EA4}"/>
              </a:ext>
            </a:extLst>
          </p:cNvPr>
          <p:cNvSpPr txBox="1">
            <a:spLocks/>
          </p:cNvSpPr>
          <p:nvPr/>
        </p:nvSpPr>
        <p:spPr>
          <a:xfrm>
            <a:off x="587375" y="5038776"/>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dirty="0">
                <a:latin typeface="+mj-lt"/>
              </a:rPr>
              <a:t>€356</a:t>
            </a:r>
            <a:endParaRPr lang="da-DK" b="1" dirty="0">
              <a:latin typeface="+mj-lt"/>
            </a:endParaRPr>
          </a:p>
        </p:txBody>
      </p:sp>
      <p:sp>
        <p:nvSpPr>
          <p:cNvPr id="10" name="Afrundet rektangel 8">
            <a:extLst>
              <a:ext uri="{FF2B5EF4-FFF2-40B4-BE49-F238E27FC236}">
                <a16:creationId xmlns:a16="http://schemas.microsoft.com/office/drawing/2014/main" id="{EF1D7B4A-89A0-30E9-EBBB-3D162C90A92A}"/>
              </a:ext>
            </a:extLst>
          </p:cNvPr>
          <p:cNvSpPr/>
          <p:nvPr/>
        </p:nvSpPr>
        <p:spPr>
          <a:xfrm>
            <a:off x="8796338" y="3860800"/>
            <a:ext cx="2808286" cy="1655764"/>
          </a:xfrm>
          <a:prstGeom prst="roundRect">
            <a:avLst>
              <a:gd name="adj" fmla="val 1874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1" name="Pladsholder til indhold 1">
            <a:extLst>
              <a:ext uri="{FF2B5EF4-FFF2-40B4-BE49-F238E27FC236}">
                <a16:creationId xmlns:a16="http://schemas.microsoft.com/office/drawing/2014/main" id="{63CF9F90-EBB7-D0BB-1615-E7AD56BF195F}"/>
              </a:ext>
            </a:extLst>
          </p:cNvPr>
          <p:cNvSpPr txBox="1">
            <a:spLocks/>
          </p:cNvSpPr>
          <p:nvPr/>
        </p:nvSpPr>
        <p:spPr>
          <a:xfrm>
            <a:off x="9087440" y="4545014"/>
            <a:ext cx="845202" cy="287337"/>
          </a:xfrm>
          <a:prstGeom prst="rect">
            <a:avLst/>
          </a:prstGeom>
        </p:spPr>
        <p:txBody>
          <a:bodyPr vert="horz" lIns="0" tIns="0" rIns="0" bIns="0" rtlCol="0" anchor="ctr">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Normal systemskrift"/>
              <a:buNone/>
            </a:pPr>
            <a:r>
              <a:rPr lang="da-DK" sz="1300" b="1" dirty="0" err="1">
                <a:solidFill>
                  <a:schemeClr val="bg1"/>
                </a:solidFill>
                <a:latin typeface="Franklin Gothic Demi" panose="020B0603020102020204" pitchFamily="34" charset="0"/>
              </a:rPr>
              <a:t>Norway</a:t>
            </a:r>
            <a:br>
              <a:rPr lang="da-DK" sz="1300" b="1" dirty="0">
                <a:solidFill>
                  <a:schemeClr val="bg1"/>
                </a:solidFill>
                <a:latin typeface="Franklin Gothic Demi" panose="020B0603020102020204" pitchFamily="34" charset="0"/>
              </a:rPr>
            </a:br>
            <a:r>
              <a:rPr lang="da-DK" sz="1300" b="1" dirty="0">
                <a:solidFill>
                  <a:schemeClr val="bg1"/>
                </a:solidFill>
                <a:latin typeface="Franklin Gothic Demi" panose="020B0603020102020204" pitchFamily="34" charset="0"/>
              </a:rPr>
              <a:t>Denmark</a:t>
            </a:r>
            <a:br>
              <a:rPr lang="da-DK" sz="1300" b="1" dirty="0">
                <a:solidFill>
                  <a:schemeClr val="bg1"/>
                </a:solidFill>
                <a:latin typeface="Franklin Gothic Demi" panose="020B0603020102020204" pitchFamily="34" charset="0"/>
              </a:rPr>
            </a:br>
            <a:r>
              <a:rPr lang="da-DK" sz="1300" b="1" dirty="0" err="1">
                <a:solidFill>
                  <a:schemeClr val="bg1"/>
                </a:solidFill>
                <a:latin typeface="Franklin Gothic Demi" panose="020B0603020102020204" pitchFamily="34" charset="0"/>
              </a:rPr>
              <a:t>Sweden</a:t>
            </a:r>
            <a:br>
              <a:rPr lang="da-DK" sz="1300" b="1" dirty="0">
                <a:solidFill>
                  <a:schemeClr val="bg1"/>
                </a:solidFill>
                <a:latin typeface="Franklin Gothic Demi" panose="020B0603020102020204" pitchFamily="34" charset="0"/>
              </a:rPr>
            </a:br>
            <a:r>
              <a:rPr lang="da-DK" sz="1300" b="1" dirty="0">
                <a:solidFill>
                  <a:schemeClr val="bg1"/>
                </a:solidFill>
                <a:latin typeface="Franklin Gothic Demi" panose="020B0603020102020204" pitchFamily="34" charset="0"/>
              </a:rPr>
              <a:t>Finland</a:t>
            </a:r>
            <a:br>
              <a:rPr lang="da-DK" sz="1300" b="1" dirty="0">
                <a:solidFill>
                  <a:schemeClr val="bg1"/>
                </a:solidFill>
                <a:latin typeface="Franklin Gothic Demi" panose="020B0603020102020204" pitchFamily="34" charset="0"/>
              </a:rPr>
            </a:br>
            <a:r>
              <a:rPr lang="da-DK" sz="1300" b="1" dirty="0" err="1">
                <a:solidFill>
                  <a:schemeClr val="bg1"/>
                </a:solidFill>
                <a:latin typeface="Franklin Gothic Demi" panose="020B0603020102020204" pitchFamily="34" charset="0"/>
              </a:rPr>
              <a:t>Lithuania</a:t>
            </a:r>
            <a:endParaRPr lang="da-DK" sz="1300" b="1" dirty="0">
              <a:solidFill>
                <a:schemeClr val="bg1"/>
              </a:solidFill>
              <a:latin typeface="Franklin Gothic Demi" panose="020B0603020102020204" pitchFamily="34" charset="0"/>
            </a:endParaRPr>
          </a:p>
        </p:txBody>
      </p:sp>
      <p:sp>
        <p:nvSpPr>
          <p:cNvPr id="12" name="Pladsholder til indhold 1">
            <a:extLst>
              <a:ext uri="{FF2B5EF4-FFF2-40B4-BE49-F238E27FC236}">
                <a16:creationId xmlns:a16="http://schemas.microsoft.com/office/drawing/2014/main" id="{738FEA47-22B0-F434-24F9-F5CAB4CDC55C}"/>
              </a:ext>
            </a:extLst>
          </p:cNvPr>
          <p:cNvSpPr txBox="1">
            <a:spLocks/>
          </p:cNvSpPr>
          <p:nvPr/>
        </p:nvSpPr>
        <p:spPr>
          <a:xfrm>
            <a:off x="10147534" y="4545014"/>
            <a:ext cx="1250550" cy="287337"/>
          </a:xfrm>
          <a:prstGeom prst="rect">
            <a:avLst/>
          </a:prstGeom>
        </p:spPr>
        <p:txBody>
          <a:bodyPr vert="horz" lIns="0" tIns="0" rIns="0" bIns="0" rtlCol="0" anchor="ctr">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Normal systemskrift"/>
              <a:buNone/>
            </a:pPr>
            <a:r>
              <a:rPr lang="da-DK" sz="1300" b="1" dirty="0">
                <a:solidFill>
                  <a:schemeClr val="bg1"/>
                </a:solidFill>
                <a:latin typeface="+mn-lt"/>
              </a:rPr>
              <a:t>500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1000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300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700 </a:t>
            </a:r>
            <a:r>
              <a:rPr lang="da-DK" sz="1300" b="1" dirty="0" err="1">
                <a:solidFill>
                  <a:schemeClr val="bg1"/>
                </a:solidFill>
                <a:latin typeface="+mn-lt"/>
              </a:rPr>
              <a:t>employees</a:t>
            </a:r>
            <a:br>
              <a:rPr lang="da-DK" sz="1300" b="1" dirty="0">
                <a:solidFill>
                  <a:schemeClr val="bg1"/>
                </a:solidFill>
                <a:latin typeface="+mn-lt"/>
              </a:rPr>
            </a:br>
            <a:r>
              <a:rPr lang="da-DK" sz="1300" b="1" dirty="0">
                <a:solidFill>
                  <a:schemeClr val="bg1"/>
                </a:solidFill>
                <a:latin typeface="+mn-lt"/>
              </a:rPr>
              <a:t>150 </a:t>
            </a:r>
            <a:r>
              <a:rPr lang="da-DK" sz="1300" b="1" dirty="0" err="1">
                <a:solidFill>
                  <a:schemeClr val="bg1"/>
                </a:solidFill>
                <a:latin typeface="+mn-lt"/>
              </a:rPr>
              <a:t>employees</a:t>
            </a:r>
            <a:endParaRPr lang="da-DK" sz="1300" b="1" dirty="0">
              <a:solidFill>
                <a:schemeClr val="bg1"/>
              </a:solidFill>
              <a:latin typeface="+mn-lt"/>
            </a:endParaRPr>
          </a:p>
        </p:txBody>
      </p:sp>
      <p:pic>
        <p:nvPicPr>
          <p:cNvPr id="13" name="Picture 2">
            <a:extLst>
              <a:ext uri="{FF2B5EF4-FFF2-40B4-BE49-F238E27FC236}">
                <a16:creationId xmlns:a16="http://schemas.microsoft.com/office/drawing/2014/main" id="{24C8BB66-AD87-E160-1840-351BBF0217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9517" y="377767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4BE5DBE-2978-3BEF-FC68-43A145BEEE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7566" y="361321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0D883ED-1CC4-84F9-7F2B-E80F296A53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897" y="323683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2492CD4-5B44-2EEC-7ABF-6CC78E02F2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3428" y="48470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41DA67A4-32DE-D26C-D9F4-C2078D24F6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323" y="455727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443AA9-DE6B-0892-C1D2-3B4590D1DD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897" y="456125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99D61E68-9A4A-1E41-6688-65BBB423F8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3832" y="472514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BBC7B55-2BD0-4CD3-BFC1-51EE65D19E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4114" y="417735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D57CFA1-53B4-7FB4-2828-34CB6D474F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7027" y="446096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1DA0CA09-837F-B68C-73A8-05A769D5DD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7358" y="46769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42C84E0F-7805-59E7-A0CC-62C95C1DF5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036" y="524284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4D0BAA6-1C3D-F40D-AFC7-E23A254556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0118" y="5793801"/>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72A33C5-426C-6A2B-D100-56631F7D0C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0936" y="6021388"/>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CBC5B59C-798A-BA08-B932-415C4796C0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8048" y="3045643"/>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F26B661-E325-BD7C-BCE4-2C21A0694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2616" y="2742123"/>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48DE38F-AC4E-004F-9D78-37C4D11394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0575" y="261043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EF2F2A41-2E4C-797B-4A88-F1B93A73CD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7559" y="261573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D4103197-4B53-0E91-0AE8-A51314D19B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6105" y="341731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951CDEE0-CFC2-A2F8-EAD9-A6C91223D4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7997" y="386080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B78B2D3E-9223-D1D3-EFDE-C0D21C472C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708" y="381515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5858A60-2FDD-BD2D-75E1-228B0EB2CE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1348" y="422995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8844D121-C513-DCFF-334B-8DFD7F138D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5897" y="407622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A8752A7D-0E81-EA8B-F792-57B09A4C9B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5052" y="424850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E494F477-32BA-03EC-1CC5-FB67EACE6F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8913" y="422995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A1D56D96-B26E-8A22-0FCD-40C577B15F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3979" y="42312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91329878-BB03-2EA0-0695-3956094E71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9506" y="631050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631921E5-7A1C-C030-FCD6-D368F23B02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7532" y="6439151"/>
            <a:ext cx="104999" cy="166248"/>
          </a:xfrm>
          <a:prstGeom prst="rect">
            <a:avLst/>
          </a:prstGeom>
          <a:noFill/>
          <a:extLst>
            <a:ext uri="{909E8E84-426E-40DD-AFC4-6F175D3DCCD1}">
              <a14:hiddenFill xmlns:a14="http://schemas.microsoft.com/office/drawing/2010/main">
                <a:solidFill>
                  <a:srgbClr val="FFFFFF"/>
                </a:solidFill>
              </a14:hiddenFill>
            </a:ext>
          </a:extLst>
        </p:spPr>
      </p:pic>
      <p:sp>
        <p:nvSpPr>
          <p:cNvPr id="40" name="Tekstfelt 45">
            <a:extLst>
              <a:ext uri="{FF2B5EF4-FFF2-40B4-BE49-F238E27FC236}">
                <a16:creationId xmlns:a16="http://schemas.microsoft.com/office/drawing/2014/main" id="{6DE152FE-62A8-E929-7B84-7C09705FC3AA}"/>
              </a:ext>
            </a:extLst>
          </p:cNvPr>
          <p:cNvSpPr txBox="1"/>
          <p:nvPr/>
        </p:nvSpPr>
        <p:spPr>
          <a:xfrm rot="20415558">
            <a:off x="7042955" y="6091451"/>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Lithuania</a:t>
            </a:r>
            <a:endParaRPr lang="da-DK" sz="800" b="1" dirty="0">
              <a:latin typeface="Franklin Gothic Demi" panose="020B0603020102020204" pitchFamily="34" charset="0"/>
            </a:endParaRPr>
          </a:p>
        </p:txBody>
      </p:sp>
      <p:sp>
        <p:nvSpPr>
          <p:cNvPr id="41" name="Tekstfelt 46">
            <a:extLst>
              <a:ext uri="{FF2B5EF4-FFF2-40B4-BE49-F238E27FC236}">
                <a16:creationId xmlns:a16="http://schemas.microsoft.com/office/drawing/2014/main" id="{BDE5E4C9-6898-BD2D-66B8-605CC2747861}"/>
              </a:ext>
            </a:extLst>
          </p:cNvPr>
          <p:cNvSpPr txBox="1"/>
          <p:nvPr/>
        </p:nvSpPr>
        <p:spPr>
          <a:xfrm rot="20415558">
            <a:off x="3840833" y="5665259"/>
            <a:ext cx="718071" cy="123111"/>
          </a:xfrm>
          <a:prstGeom prst="rect">
            <a:avLst/>
          </a:prstGeom>
          <a:noFill/>
        </p:spPr>
        <p:txBody>
          <a:bodyPr wrap="square" lIns="0" tIns="0" rIns="0" bIns="0" rtlCol="0">
            <a:spAutoFit/>
          </a:bodyPr>
          <a:lstStyle/>
          <a:p>
            <a:pPr algn="ctr"/>
            <a:r>
              <a:rPr lang="da-DK" sz="800" b="1" dirty="0">
                <a:latin typeface="Franklin Gothic Demi" panose="020B0603020102020204" pitchFamily="34" charset="0"/>
              </a:rPr>
              <a:t>Denmark</a:t>
            </a:r>
          </a:p>
        </p:txBody>
      </p:sp>
      <p:sp>
        <p:nvSpPr>
          <p:cNvPr id="42" name="Tekstfelt 47">
            <a:extLst>
              <a:ext uri="{FF2B5EF4-FFF2-40B4-BE49-F238E27FC236}">
                <a16:creationId xmlns:a16="http://schemas.microsoft.com/office/drawing/2014/main" id="{6EF6526D-FF71-680F-A19D-18A4C3734A83}"/>
              </a:ext>
            </a:extLst>
          </p:cNvPr>
          <p:cNvSpPr txBox="1"/>
          <p:nvPr/>
        </p:nvSpPr>
        <p:spPr>
          <a:xfrm rot="20415558">
            <a:off x="3886188" y="4046159"/>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Norway</a:t>
            </a:r>
            <a:endParaRPr lang="da-DK" sz="800" b="1" dirty="0">
              <a:latin typeface="Franklin Gothic Demi" panose="020B0603020102020204" pitchFamily="34" charset="0"/>
            </a:endParaRPr>
          </a:p>
        </p:txBody>
      </p:sp>
      <p:sp>
        <p:nvSpPr>
          <p:cNvPr id="43" name="Tekstfelt 48">
            <a:extLst>
              <a:ext uri="{FF2B5EF4-FFF2-40B4-BE49-F238E27FC236}">
                <a16:creationId xmlns:a16="http://schemas.microsoft.com/office/drawing/2014/main" id="{52AD73E2-6C16-92AD-0556-0DA52E032A18}"/>
              </a:ext>
            </a:extLst>
          </p:cNvPr>
          <p:cNvSpPr txBox="1"/>
          <p:nvPr/>
        </p:nvSpPr>
        <p:spPr>
          <a:xfrm rot="20415558">
            <a:off x="5051117" y="4807308"/>
            <a:ext cx="718071" cy="123111"/>
          </a:xfrm>
          <a:prstGeom prst="rect">
            <a:avLst/>
          </a:prstGeom>
          <a:noFill/>
        </p:spPr>
        <p:txBody>
          <a:bodyPr wrap="square" lIns="0" tIns="0" rIns="0" bIns="0" rtlCol="0">
            <a:spAutoFit/>
          </a:bodyPr>
          <a:lstStyle/>
          <a:p>
            <a:pPr algn="ctr"/>
            <a:r>
              <a:rPr lang="da-DK" sz="800" b="1" dirty="0" err="1">
                <a:latin typeface="Franklin Gothic Demi" panose="020B0603020102020204" pitchFamily="34" charset="0"/>
              </a:rPr>
              <a:t>Sweden</a:t>
            </a:r>
            <a:endParaRPr lang="da-DK" sz="800" b="1" dirty="0">
              <a:latin typeface="Franklin Gothic Demi" panose="020B0603020102020204" pitchFamily="34" charset="0"/>
            </a:endParaRPr>
          </a:p>
        </p:txBody>
      </p:sp>
      <p:sp>
        <p:nvSpPr>
          <p:cNvPr id="44" name="Tekstfelt 49">
            <a:extLst>
              <a:ext uri="{FF2B5EF4-FFF2-40B4-BE49-F238E27FC236}">
                <a16:creationId xmlns:a16="http://schemas.microsoft.com/office/drawing/2014/main" id="{EF458DD4-B7FB-759C-6FBD-98A4DC7EE80C}"/>
              </a:ext>
            </a:extLst>
          </p:cNvPr>
          <p:cNvSpPr txBox="1"/>
          <p:nvPr/>
        </p:nvSpPr>
        <p:spPr>
          <a:xfrm rot="20415558">
            <a:off x="7071958" y="3667920"/>
            <a:ext cx="718071" cy="123111"/>
          </a:xfrm>
          <a:prstGeom prst="rect">
            <a:avLst/>
          </a:prstGeom>
          <a:noFill/>
        </p:spPr>
        <p:txBody>
          <a:bodyPr wrap="square" lIns="0" tIns="0" rIns="0" bIns="0" rtlCol="0">
            <a:spAutoFit/>
          </a:bodyPr>
          <a:lstStyle/>
          <a:p>
            <a:pPr algn="ctr"/>
            <a:r>
              <a:rPr lang="da-DK" sz="800" b="1" dirty="0">
                <a:latin typeface="Franklin Gothic Demi" panose="020B0603020102020204" pitchFamily="34" charset="0"/>
              </a:rPr>
              <a:t>Finland</a:t>
            </a:r>
          </a:p>
        </p:txBody>
      </p:sp>
      <p:pic>
        <p:nvPicPr>
          <p:cNvPr id="45" name="Picture 2">
            <a:extLst>
              <a:ext uri="{FF2B5EF4-FFF2-40B4-BE49-F238E27FC236}">
                <a16:creationId xmlns:a16="http://schemas.microsoft.com/office/drawing/2014/main" id="{37A36B49-56A5-42B9-0187-DD43C18D6A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357" y="3191338"/>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310F56E1-800A-6779-7A07-551CD6ED10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3871" y="344872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471C20DD-B935-8F3B-E79E-F89B71F789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5464" y="542434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B639105E-8345-CCFC-A0CF-802C91CD9D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3245" y="571991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6D99CB78-9D25-6E16-5A76-93DAED26FE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0046" y="590463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4BDC23A1-ECA8-1900-9484-62E4B17645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1482" y="603986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30404949-779B-FE32-D6FF-0F94413E8D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973" y="5839982"/>
            <a:ext cx="104999" cy="16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3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AE9144C-13B9-F84F-450C-83B2E3E8445B}"/>
              </a:ext>
            </a:extLst>
          </p:cNvPr>
          <p:cNvSpPr>
            <a:spLocks noGrp="1"/>
          </p:cNvSpPr>
          <p:nvPr>
            <p:ph type="title"/>
          </p:nvPr>
        </p:nvSpPr>
        <p:spPr>
          <a:xfrm>
            <a:off x="587375" y="476249"/>
            <a:ext cx="4464050" cy="1368425"/>
          </a:xfrm>
        </p:spPr>
        <p:txBody>
          <a:bodyPr/>
          <a:lstStyle/>
          <a:p>
            <a:r>
              <a:rPr lang="da-DK" dirty="0" err="1"/>
              <a:t>Why</a:t>
            </a:r>
            <a:r>
              <a:rPr lang="da-DK" dirty="0"/>
              <a:t> is </a:t>
            </a:r>
            <a:r>
              <a:rPr lang="da-DK" b="1" dirty="0" err="1">
                <a:latin typeface="Franklin Gothic Demi" panose="020B0603020102020204" pitchFamily="34" charset="0"/>
              </a:rPr>
              <a:t>our</a:t>
            </a:r>
            <a:r>
              <a:rPr lang="da-DK" b="1" dirty="0">
                <a:latin typeface="Franklin Gothic Demi" panose="020B0603020102020204" pitchFamily="34" charset="0"/>
              </a:rPr>
              <a:t> </a:t>
            </a:r>
            <a:r>
              <a:rPr lang="da-DK" b="1" dirty="0" err="1">
                <a:latin typeface="Franklin Gothic Demi" panose="020B0603020102020204" pitchFamily="34" charset="0"/>
              </a:rPr>
              <a:t>name</a:t>
            </a:r>
            <a:r>
              <a:rPr lang="da-DK" b="1" dirty="0">
                <a:latin typeface="Franklin Gothic Demi" panose="020B0603020102020204" pitchFamily="34" charset="0"/>
              </a:rPr>
              <a:t> </a:t>
            </a:r>
            <a:r>
              <a:rPr lang="da-DK" dirty="0" err="1"/>
              <a:t>twoday</a:t>
            </a:r>
            <a:r>
              <a:rPr lang="da-DK" dirty="0"/>
              <a:t>?</a:t>
            </a:r>
            <a:endParaRPr lang="en-NO" dirty="0"/>
          </a:p>
        </p:txBody>
      </p:sp>
      <p:sp>
        <p:nvSpPr>
          <p:cNvPr id="7" name="Text Placeholder 3">
            <a:extLst>
              <a:ext uri="{FF2B5EF4-FFF2-40B4-BE49-F238E27FC236}">
                <a16:creationId xmlns:a16="http://schemas.microsoft.com/office/drawing/2014/main" id="{CA9E147C-0DDF-B1EA-B1A2-653640494F47}"/>
              </a:ext>
            </a:extLst>
          </p:cNvPr>
          <p:cNvSpPr>
            <a:spLocks noGrp="1"/>
          </p:cNvSpPr>
          <p:nvPr>
            <p:ph type="body" sz="quarter" idx="13"/>
          </p:nvPr>
        </p:nvSpPr>
        <p:spPr>
          <a:xfrm>
            <a:off x="587376" y="2492375"/>
            <a:ext cx="4464050" cy="3384550"/>
          </a:xfrm>
        </p:spPr>
        <p:txBody>
          <a:bodyPr/>
          <a:lstStyle/>
          <a:p>
            <a:pPr marL="0" indent="0">
              <a:buNone/>
            </a:pPr>
            <a:r>
              <a:rPr lang="en-GB" dirty="0"/>
              <a:t>The “two” in </a:t>
            </a:r>
            <a:r>
              <a:rPr lang="en-GB" dirty="0" err="1"/>
              <a:t>twoday</a:t>
            </a:r>
            <a:r>
              <a:rPr lang="en-GB" dirty="0"/>
              <a:t> represents partnerships with customers and togetherness among employees. Two also represents equality, teamwork and cooperation between people. </a:t>
            </a:r>
          </a:p>
          <a:p>
            <a:pPr marL="0" indent="0">
              <a:buNone/>
            </a:pPr>
            <a:endParaRPr lang="en-GB" dirty="0"/>
          </a:p>
          <a:p>
            <a:pPr marL="0" indent="0">
              <a:buNone/>
            </a:pPr>
            <a:r>
              <a:rPr lang="en-GB" dirty="0"/>
              <a:t>“</a:t>
            </a:r>
            <a:r>
              <a:rPr lang="en-GB" dirty="0" err="1"/>
              <a:t>twoday</a:t>
            </a:r>
            <a:r>
              <a:rPr lang="en-GB" dirty="0"/>
              <a:t>” represent drive, presence, availability and trust in delivering on time.</a:t>
            </a:r>
          </a:p>
          <a:p>
            <a:pPr marL="0" indent="0">
              <a:buNone/>
            </a:pPr>
            <a:endParaRPr lang="en-GB" dirty="0"/>
          </a:p>
          <a:p>
            <a:pPr marL="0" indent="0">
              <a:buNone/>
            </a:pPr>
            <a:r>
              <a:rPr lang="en-GB" dirty="0" err="1"/>
              <a:t>twoday</a:t>
            </a:r>
            <a:r>
              <a:rPr lang="en-GB" dirty="0"/>
              <a:t> - we create a </a:t>
            </a:r>
            <a:r>
              <a:rPr lang="en-GB" b="1" dirty="0">
                <a:latin typeface="Franklin Gothic Demi" panose="020B0603020102020204" pitchFamily="34" charset="0"/>
              </a:rPr>
              <a:t>better</a:t>
            </a:r>
            <a:r>
              <a:rPr lang="en-GB" dirty="0"/>
              <a:t> tomorrow through </a:t>
            </a:r>
            <a:r>
              <a:rPr lang="en-GB" b="1" dirty="0">
                <a:latin typeface="Franklin Gothic Demi" panose="020B0603020102020204" pitchFamily="34" charset="0"/>
              </a:rPr>
              <a:t>technology</a:t>
            </a:r>
          </a:p>
          <a:p>
            <a:pPr marL="0" indent="0">
              <a:buNone/>
            </a:pPr>
            <a:endParaRPr lang="en-GB" dirty="0"/>
          </a:p>
          <a:p>
            <a:pPr marL="0" indent="0">
              <a:buNone/>
            </a:pPr>
            <a:endParaRPr lang="en-NO" dirty="0"/>
          </a:p>
        </p:txBody>
      </p:sp>
      <p:pic>
        <p:nvPicPr>
          <p:cNvPr id="8" name="Pladsholder til billede 7">
            <a:extLst>
              <a:ext uri="{FF2B5EF4-FFF2-40B4-BE49-F238E27FC236}">
                <a16:creationId xmlns:a16="http://schemas.microsoft.com/office/drawing/2014/main" id="{A482334A-741F-BD94-99C9-0489C8B48E0B}"/>
              </a:ext>
            </a:extLst>
          </p:cNvPr>
          <p:cNvPicPr>
            <a:picLocks noGrp="1" noChangeAspect="1"/>
          </p:cNvPicPr>
          <p:nvPr>
            <p:ph type="pic" sz="quarter" idx="12"/>
          </p:nvPr>
        </p:nvPicPr>
        <p:blipFill rotWithShape="1">
          <a:blip r:embed="rId3"/>
          <a:srcRect l="28190" r="15574"/>
          <a:stretch/>
        </p:blipFill>
        <p:spPr>
          <a:xfrm>
            <a:off x="6203951" y="476251"/>
            <a:ext cx="5399405" cy="5400675"/>
          </a:xfrm>
        </p:spPr>
      </p:pic>
    </p:spTree>
    <p:extLst>
      <p:ext uri="{BB962C8B-B14F-4D97-AF65-F5344CB8AC3E}">
        <p14:creationId xmlns:p14="http://schemas.microsoft.com/office/powerpoint/2010/main" val="363497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2F9AA3-9E37-9A10-24F2-46DB3A6D890D}"/>
              </a:ext>
            </a:extLst>
          </p:cNvPr>
          <p:cNvSpPr>
            <a:spLocks noGrp="1"/>
          </p:cNvSpPr>
          <p:nvPr>
            <p:ph type="title"/>
          </p:nvPr>
        </p:nvSpPr>
        <p:spPr>
          <a:xfrm>
            <a:off x="587375" y="476251"/>
            <a:ext cx="11017250" cy="865188"/>
          </a:xfrm>
        </p:spPr>
        <p:txBody>
          <a:bodyPr/>
          <a:lstStyle/>
          <a:p>
            <a:r>
              <a:rPr lang="en-GB" dirty="0"/>
              <a:t>t</a:t>
            </a:r>
            <a:r>
              <a:rPr lang="en-NO" dirty="0"/>
              <a:t>wodays </a:t>
            </a:r>
            <a:r>
              <a:rPr lang="en-NO" b="1" dirty="0">
                <a:latin typeface="Franklin Gothic Demi" panose="020B0603020102020204" pitchFamily="34" charset="0"/>
              </a:rPr>
              <a:t>values</a:t>
            </a:r>
          </a:p>
        </p:txBody>
      </p:sp>
      <p:sp>
        <p:nvSpPr>
          <p:cNvPr id="11" name="Text Placeholder 2">
            <a:extLst>
              <a:ext uri="{FF2B5EF4-FFF2-40B4-BE49-F238E27FC236}">
                <a16:creationId xmlns:a16="http://schemas.microsoft.com/office/drawing/2014/main" id="{80DFEE05-6E81-6AE5-570F-B1393189D375}"/>
              </a:ext>
            </a:extLst>
          </p:cNvPr>
          <p:cNvSpPr>
            <a:spLocks noGrp="1"/>
          </p:cNvSpPr>
          <p:nvPr>
            <p:ph type="body" sz="quarter" idx="10"/>
          </p:nvPr>
        </p:nvSpPr>
        <p:spPr>
          <a:xfrm>
            <a:off x="595312" y="2517886"/>
            <a:ext cx="3521076" cy="340093"/>
          </a:xfrm>
        </p:spPr>
        <p:txBody>
          <a:bodyPr/>
          <a:lstStyle/>
          <a:p>
            <a:r>
              <a:rPr lang="da-DK" dirty="0"/>
              <a:t>Heart</a:t>
            </a:r>
          </a:p>
          <a:p>
            <a:endParaRPr lang="en-NO" dirty="0"/>
          </a:p>
        </p:txBody>
      </p:sp>
      <p:sp>
        <p:nvSpPr>
          <p:cNvPr id="12" name="Text Placeholder 3">
            <a:extLst>
              <a:ext uri="{FF2B5EF4-FFF2-40B4-BE49-F238E27FC236}">
                <a16:creationId xmlns:a16="http://schemas.microsoft.com/office/drawing/2014/main" id="{74E08F7B-8E99-139E-B7CA-694575DD8F7C}"/>
              </a:ext>
            </a:extLst>
          </p:cNvPr>
          <p:cNvSpPr>
            <a:spLocks noGrp="1"/>
          </p:cNvSpPr>
          <p:nvPr>
            <p:ph type="body" sz="quarter" idx="12"/>
          </p:nvPr>
        </p:nvSpPr>
        <p:spPr>
          <a:xfrm>
            <a:off x="587375" y="2852738"/>
            <a:ext cx="3521077" cy="2019924"/>
          </a:xfrm>
        </p:spPr>
        <p:txBody>
          <a:bodyPr/>
          <a:lstStyle/>
          <a:p>
            <a:pPr marL="0" indent="0">
              <a:buNone/>
            </a:pPr>
            <a:r>
              <a:rPr lang="da-DK" dirty="0" err="1"/>
              <a:t>Our</a:t>
            </a:r>
            <a:r>
              <a:rPr lang="da-DK" dirty="0"/>
              <a:t> business is run with </a:t>
            </a:r>
            <a:r>
              <a:rPr lang="da-DK" dirty="0" err="1"/>
              <a:t>heart</a:t>
            </a:r>
            <a:r>
              <a:rPr lang="da-DK" dirty="0"/>
              <a:t>. </a:t>
            </a:r>
            <a:r>
              <a:rPr lang="da-DK" dirty="0" err="1"/>
              <a:t>We</a:t>
            </a:r>
            <a:r>
              <a:rPr lang="da-DK" dirty="0"/>
              <a:t> </a:t>
            </a:r>
            <a:r>
              <a:rPr lang="da-DK" dirty="0" err="1"/>
              <a:t>care</a:t>
            </a:r>
            <a:r>
              <a:rPr lang="da-DK" dirty="0"/>
              <a:t> </a:t>
            </a:r>
            <a:r>
              <a:rPr lang="da-DK" dirty="0" err="1"/>
              <a:t>about</a:t>
            </a:r>
            <a:r>
              <a:rPr lang="da-DK" dirty="0"/>
              <a:t> </a:t>
            </a:r>
            <a:r>
              <a:rPr lang="da-DK" dirty="0" err="1"/>
              <a:t>people</a:t>
            </a:r>
            <a:r>
              <a:rPr lang="da-DK" dirty="0"/>
              <a:t>, </a:t>
            </a:r>
            <a:r>
              <a:rPr lang="da-DK" dirty="0" err="1"/>
              <a:t>our</a:t>
            </a:r>
            <a:r>
              <a:rPr lang="da-DK" dirty="0"/>
              <a:t> </a:t>
            </a:r>
            <a:r>
              <a:rPr lang="da-DK" dirty="0" err="1"/>
              <a:t>customers</a:t>
            </a:r>
            <a:r>
              <a:rPr lang="da-DK" dirty="0"/>
              <a:t> and society. </a:t>
            </a:r>
            <a:r>
              <a:rPr lang="da-DK" dirty="0" err="1"/>
              <a:t>We</a:t>
            </a:r>
            <a:r>
              <a:rPr lang="da-DK" dirty="0"/>
              <a:t> </a:t>
            </a:r>
            <a:r>
              <a:rPr lang="da-DK" dirty="0" err="1"/>
              <a:t>are</a:t>
            </a:r>
            <a:r>
              <a:rPr lang="da-DK" dirty="0"/>
              <a:t> a </a:t>
            </a:r>
            <a:r>
              <a:rPr lang="da-DK" dirty="0" err="1"/>
              <a:t>warm</a:t>
            </a:r>
            <a:r>
              <a:rPr lang="da-DK" dirty="0"/>
              <a:t> community </a:t>
            </a:r>
            <a:r>
              <a:rPr lang="da-DK" dirty="0" err="1"/>
              <a:t>filled</a:t>
            </a:r>
            <a:r>
              <a:rPr lang="da-DK" dirty="0"/>
              <a:t> with </a:t>
            </a:r>
            <a:r>
              <a:rPr lang="da-DK" dirty="0" err="1"/>
              <a:t>people</a:t>
            </a:r>
            <a:r>
              <a:rPr lang="da-DK" dirty="0"/>
              <a:t> </a:t>
            </a:r>
            <a:r>
              <a:rPr lang="da-DK" dirty="0" err="1"/>
              <a:t>that</a:t>
            </a:r>
            <a:r>
              <a:rPr lang="da-DK" dirty="0"/>
              <a:t> have </a:t>
            </a:r>
            <a:r>
              <a:rPr lang="da-DK" dirty="0" err="1"/>
              <a:t>fun</a:t>
            </a:r>
            <a:r>
              <a:rPr lang="da-DK" dirty="0"/>
              <a:t> and </a:t>
            </a:r>
            <a:r>
              <a:rPr lang="da-DK" dirty="0" err="1"/>
              <a:t>laugh</a:t>
            </a:r>
            <a:r>
              <a:rPr lang="da-DK" dirty="0"/>
              <a:t> </a:t>
            </a:r>
            <a:r>
              <a:rPr lang="da-DK" dirty="0" err="1"/>
              <a:t>together</a:t>
            </a:r>
            <a:r>
              <a:rPr lang="da-DK" dirty="0"/>
              <a:t>. </a:t>
            </a:r>
            <a:r>
              <a:rPr lang="da-DK" dirty="0" err="1"/>
              <a:t>We</a:t>
            </a:r>
            <a:r>
              <a:rPr lang="da-DK" dirty="0"/>
              <a:t> </a:t>
            </a:r>
            <a:r>
              <a:rPr lang="da-DK" dirty="0" err="1"/>
              <a:t>welcome</a:t>
            </a:r>
            <a:r>
              <a:rPr lang="da-DK" dirty="0"/>
              <a:t> </a:t>
            </a:r>
            <a:r>
              <a:rPr lang="da-DK" dirty="0" err="1"/>
              <a:t>people</a:t>
            </a:r>
            <a:r>
              <a:rPr lang="da-DK" dirty="0"/>
              <a:t> as </a:t>
            </a:r>
            <a:r>
              <a:rPr lang="da-DK" dirty="0" err="1"/>
              <a:t>they</a:t>
            </a:r>
            <a:r>
              <a:rPr lang="da-DK" dirty="0"/>
              <a:t> </a:t>
            </a:r>
            <a:r>
              <a:rPr lang="da-DK" dirty="0" err="1"/>
              <a:t>are</a:t>
            </a:r>
            <a:r>
              <a:rPr lang="da-DK" dirty="0"/>
              <a:t>, </a:t>
            </a:r>
            <a:r>
              <a:rPr lang="da-DK" dirty="0" err="1"/>
              <a:t>we</a:t>
            </a:r>
            <a:r>
              <a:rPr lang="da-DK" dirty="0"/>
              <a:t> team up and </a:t>
            </a:r>
            <a:r>
              <a:rPr lang="da-DK" dirty="0" err="1"/>
              <a:t>thrive</a:t>
            </a:r>
            <a:r>
              <a:rPr lang="da-DK" dirty="0"/>
              <a:t> </a:t>
            </a:r>
            <a:r>
              <a:rPr lang="da-DK" dirty="0" err="1"/>
              <a:t>together</a:t>
            </a:r>
            <a:r>
              <a:rPr lang="da-DK" dirty="0"/>
              <a:t>.</a:t>
            </a:r>
          </a:p>
          <a:p>
            <a:pPr marL="0" indent="0">
              <a:buNone/>
            </a:pPr>
            <a:endParaRPr lang="en-NO" dirty="0"/>
          </a:p>
        </p:txBody>
      </p:sp>
      <p:sp>
        <p:nvSpPr>
          <p:cNvPr id="13" name="Text Placeholder 5">
            <a:extLst>
              <a:ext uri="{FF2B5EF4-FFF2-40B4-BE49-F238E27FC236}">
                <a16:creationId xmlns:a16="http://schemas.microsoft.com/office/drawing/2014/main" id="{F31C9E82-6857-EBD8-EF4F-07581E6B5B89}"/>
              </a:ext>
            </a:extLst>
          </p:cNvPr>
          <p:cNvSpPr txBox="1">
            <a:spLocks/>
          </p:cNvSpPr>
          <p:nvPr/>
        </p:nvSpPr>
        <p:spPr>
          <a:xfrm>
            <a:off x="4341689" y="2517886"/>
            <a:ext cx="3521076" cy="34009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Clr>
                <a:schemeClr val="tx1"/>
              </a:buClr>
              <a:buFont typeface="Arial" panose="020B0604020202020204" pitchFamily="34" charset="0"/>
              <a:buNone/>
              <a:defRPr sz="1600" b="1" i="0" kern="1200">
                <a:solidFill>
                  <a:schemeClr val="tx1"/>
                </a:solidFill>
                <a:latin typeface="Franklin Gothic Demi" panose="020B06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da-DK" b="0" dirty="0">
                <a:latin typeface="+mj-lt"/>
              </a:rPr>
              <a:t>Drive</a:t>
            </a:r>
            <a:endParaRPr lang="en-NO" b="0" dirty="0">
              <a:latin typeface="+mj-lt"/>
            </a:endParaRPr>
          </a:p>
        </p:txBody>
      </p:sp>
      <p:sp>
        <p:nvSpPr>
          <p:cNvPr id="14" name="Text Placeholder 6">
            <a:extLst>
              <a:ext uri="{FF2B5EF4-FFF2-40B4-BE49-F238E27FC236}">
                <a16:creationId xmlns:a16="http://schemas.microsoft.com/office/drawing/2014/main" id="{9423B261-2CEE-73FA-B910-C8F60457BE38}"/>
              </a:ext>
            </a:extLst>
          </p:cNvPr>
          <p:cNvSpPr txBox="1">
            <a:spLocks/>
          </p:cNvSpPr>
          <p:nvPr/>
        </p:nvSpPr>
        <p:spPr>
          <a:xfrm>
            <a:off x="4333752" y="2852737"/>
            <a:ext cx="3521077" cy="2603453"/>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en-GB">
                <a:latin typeface="+mn-lt"/>
              </a:rPr>
              <a:t>To succeed in the digital transformation of our society we need people with initiative, dedication and engagement. People that continuously develop themselves and learn new things is the key to deliver the competence that is needed in the digital age. Our drive and ambition moves society forward.</a:t>
            </a: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NO" dirty="0">
              <a:latin typeface="+mn-lt"/>
            </a:endParaRPr>
          </a:p>
        </p:txBody>
      </p:sp>
      <p:sp>
        <p:nvSpPr>
          <p:cNvPr id="15" name="Text Placeholder 7">
            <a:extLst>
              <a:ext uri="{FF2B5EF4-FFF2-40B4-BE49-F238E27FC236}">
                <a16:creationId xmlns:a16="http://schemas.microsoft.com/office/drawing/2014/main" id="{1E92AA1C-160B-AD9E-FFF1-BD257A7E0474}"/>
              </a:ext>
            </a:extLst>
          </p:cNvPr>
          <p:cNvSpPr txBox="1">
            <a:spLocks/>
          </p:cNvSpPr>
          <p:nvPr/>
        </p:nvSpPr>
        <p:spPr>
          <a:xfrm>
            <a:off x="8088066" y="2517886"/>
            <a:ext cx="3521076" cy="34009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Clr>
                <a:schemeClr val="tx1"/>
              </a:buClr>
              <a:buFont typeface="Arial" panose="020B0604020202020204" pitchFamily="34" charset="0"/>
              <a:buNone/>
              <a:defRPr sz="1600" b="1" i="0" kern="1200">
                <a:solidFill>
                  <a:schemeClr val="tx1"/>
                </a:solidFill>
                <a:latin typeface="Franklin Gothic Demi" panose="020B06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da-DK" b="0">
                <a:latin typeface="+mj-lt"/>
              </a:rPr>
              <a:t>Adaptability</a:t>
            </a:r>
            <a:endParaRPr lang="en-NO" b="0" dirty="0">
              <a:latin typeface="+mj-lt"/>
            </a:endParaRPr>
          </a:p>
        </p:txBody>
      </p:sp>
      <p:sp>
        <p:nvSpPr>
          <p:cNvPr id="16" name="Text Placeholder 8">
            <a:extLst>
              <a:ext uri="{FF2B5EF4-FFF2-40B4-BE49-F238E27FC236}">
                <a16:creationId xmlns:a16="http://schemas.microsoft.com/office/drawing/2014/main" id="{2396E2A4-BECB-6D7A-FB32-27A759CEE8C5}"/>
              </a:ext>
            </a:extLst>
          </p:cNvPr>
          <p:cNvSpPr txBox="1">
            <a:spLocks/>
          </p:cNvSpPr>
          <p:nvPr/>
        </p:nvSpPr>
        <p:spPr>
          <a:xfrm>
            <a:off x="8080129" y="2852737"/>
            <a:ext cx="3521077" cy="2164243"/>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en-GB">
                <a:latin typeface="+mn-lt"/>
              </a:rPr>
              <a:t>Technology is constantly changing and so are the needs of people and organizations. We are adaptable in our approach, down to earth and easy to work with. We trust in people and believe that we do our best with a good balance of freedom and responsibility.</a:t>
            </a: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NO" dirty="0">
              <a:latin typeface="+mn-lt"/>
            </a:endParaRPr>
          </a:p>
        </p:txBody>
      </p:sp>
      <p:pic>
        <p:nvPicPr>
          <p:cNvPr id="17" name="Pladsholder til indhold 12">
            <a:extLst>
              <a:ext uri="{FF2B5EF4-FFF2-40B4-BE49-F238E27FC236}">
                <a16:creationId xmlns:a16="http://schemas.microsoft.com/office/drawing/2014/main" id="{11F02AD7-2906-D13C-65A4-4E16819A49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3725" y="1951563"/>
            <a:ext cx="466725" cy="466725"/>
          </a:xfrm>
          <a:prstGeom prst="rect">
            <a:avLst/>
          </a:prstGeom>
        </p:spPr>
      </p:pic>
      <p:pic>
        <p:nvPicPr>
          <p:cNvPr id="18" name="Pladsholder til indhold 14">
            <a:extLst>
              <a:ext uri="{FF2B5EF4-FFF2-40B4-BE49-F238E27FC236}">
                <a16:creationId xmlns:a16="http://schemas.microsoft.com/office/drawing/2014/main" id="{0EABD450-4DA7-32A7-40F9-AC28BC28CA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2288" y="1950769"/>
            <a:ext cx="468000" cy="468000"/>
          </a:xfrm>
          <a:prstGeom prst="rect">
            <a:avLst/>
          </a:prstGeom>
        </p:spPr>
      </p:pic>
      <p:pic>
        <p:nvPicPr>
          <p:cNvPr id="19" name="Pladsholder til indhold 16">
            <a:extLst>
              <a:ext uri="{FF2B5EF4-FFF2-40B4-BE49-F238E27FC236}">
                <a16:creationId xmlns:a16="http://schemas.microsoft.com/office/drawing/2014/main" id="{FB5C9110-7191-D013-44D4-40C92EED738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75613" y="1950769"/>
            <a:ext cx="468000" cy="468000"/>
          </a:xfrm>
          <a:prstGeom prst="rect">
            <a:avLst/>
          </a:prstGeom>
        </p:spPr>
      </p:pic>
    </p:spTree>
    <p:extLst>
      <p:ext uri="{BB962C8B-B14F-4D97-AF65-F5344CB8AC3E}">
        <p14:creationId xmlns:p14="http://schemas.microsoft.com/office/powerpoint/2010/main" val="174164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5E08-9701-94FD-38B1-AE566BD2664B}"/>
              </a:ext>
            </a:extLst>
          </p:cNvPr>
          <p:cNvSpPr>
            <a:spLocks noGrp="1"/>
          </p:cNvSpPr>
          <p:nvPr>
            <p:ph type="ctrTitle"/>
          </p:nvPr>
        </p:nvSpPr>
        <p:spPr/>
        <p:txBody>
          <a:bodyPr/>
          <a:lstStyle/>
          <a:p>
            <a:r>
              <a:rPr lang="en-NO" dirty="0"/>
              <a:t>Our </a:t>
            </a:r>
            <a:r>
              <a:rPr lang="en-NO" b="1" dirty="0">
                <a:latin typeface="Franklin Gothic Demi" panose="020B0603020102020204" pitchFamily="34" charset="0"/>
              </a:rPr>
              <a:t>services</a:t>
            </a:r>
            <a:endParaRPr lang="en-NO" dirty="0"/>
          </a:p>
        </p:txBody>
      </p:sp>
      <p:sp>
        <p:nvSpPr>
          <p:cNvPr id="3" name="Text Placeholder 2">
            <a:extLst>
              <a:ext uri="{FF2B5EF4-FFF2-40B4-BE49-F238E27FC236}">
                <a16:creationId xmlns:a16="http://schemas.microsoft.com/office/drawing/2014/main" id="{38818E7E-CB2D-7EA3-C0B6-7A443F411C7A}"/>
              </a:ext>
            </a:extLst>
          </p:cNvPr>
          <p:cNvSpPr>
            <a:spLocks noGrp="1"/>
          </p:cNvSpPr>
          <p:nvPr>
            <p:ph type="body" sz="quarter" idx="10"/>
          </p:nvPr>
        </p:nvSpPr>
        <p:spPr/>
        <p:txBody>
          <a:bodyPr/>
          <a:lstStyle/>
          <a:p>
            <a:endParaRPr lang="en-NO"/>
          </a:p>
        </p:txBody>
      </p:sp>
    </p:spTree>
    <p:extLst>
      <p:ext uri="{BB962C8B-B14F-4D97-AF65-F5344CB8AC3E}">
        <p14:creationId xmlns:p14="http://schemas.microsoft.com/office/powerpoint/2010/main" val="8183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74A44-B694-CDCF-A8A9-1A12C7E309B9}"/>
              </a:ext>
            </a:extLst>
          </p:cNvPr>
          <p:cNvSpPr>
            <a:spLocks noGrp="1"/>
          </p:cNvSpPr>
          <p:nvPr>
            <p:ph type="title"/>
          </p:nvPr>
        </p:nvSpPr>
        <p:spPr>
          <a:xfrm>
            <a:off x="587375" y="476250"/>
            <a:ext cx="11017250" cy="865188"/>
          </a:xfrm>
        </p:spPr>
        <p:txBody>
          <a:bodyPr/>
          <a:lstStyle/>
          <a:p>
            <a:r>
              <a:rPr lang="da-DK" dirty="0">
                <a:latin typeface="Franklin Gothic Demi" panose="020B0603020102020204" pitchFamily="34" charset="0"/>
              </a:rPr>
              <a:t>Digital solutions </a:t>
            </a:r>
            <a:r>
              <a:rPr lang="da-DK" dirty="0" err="1">
                <a:latin typeface="+mj-lt"/>
              </a:rPr>
              <a:t>that</a:t>
            </a:r>
            <a:r>
              <a:rPr lang="da-DK" dirty="0">
                <a:latin typeface="+mj-lt"/>
              </a:rPr>
              <a:t> </a:t>
            </a:r>
            <a:r>
              <a:rPr lang="da-DK" dirty="0" err="1">
                <a:latin typeface="+mj-lt"/>
              </a:rPr>
              <a:t>make</a:t>
            </a:r>
            <a:r>
              <a:rPr lang="da-DK" dirty="0">
                <a:latin typeface="+mj-lt"/>
              </a:rPr>
              <a:t> an </a:t>
            </a:r>
            <a:r>
              <a:rPr lang="da-DK" dirty="0" err="1">
                <a:latin typeface="Franklin Gothic Demi" panose="020B0603020102020204" pitchFamily="34" charset="0"/>
              </a:rPr>
              <a:t>impact</a:t>
            </a:r>
            <a:endParaRPr lang="en-NO" dirty="0"/>
          </a:p>
        </p:txBody>
      </p:sp>
      <p:sp>
        <p:nvSpPr>
          <p:cNvPr id="5" name="Google Shape;906;p82">
            <a:extLst>
              <a:ext uri="{FF2B5EF4-FFF2-40B4-BE49-F238E27FC236}">
                <a16:creationId xmlns:a16="http://schemas.microsoft.com/office/drawing/2014/main" id="{6742E0B9-CED8-E5B6-3A1A-14CEF825D8AD}"/>
              </a:ext>
            </a:extLst>
          </p:cNvPr>
          <p:cNvSpPr txBox="1">
            <a:spLocks/>
          </p:cNvSpPr>
          <p:nvPr/>
        </p:nvSpPr>
        <p:spPr>
          <a:xfrm>
            <a:off x="3312491" y="4467964"/>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dirty="0">
                <a:solidFill>
                  <a:schemeClr val="bg1"/>
                </a:solidFill>
                <a:latin typeface="Franklin Gothic Demi" panose="020B0603020102020204" pitchFamily="34" charset="0"/>
                <a:ea typeface="Bookman Old Style"/>
                <a:cs typeface="Bookman Old Style"/>
                <a:sym typeface="Bookman Old Style"/>
              </a:rPr>
              <a:t>Software Engineering</a:t>
            </a:r>
          </a:p>
        </p:txBody>
      </p:sp>
      <p:pic>
        <p:nvPicPr>
          <p:cNvPr id="6" name="Google Shape;907;p82">
            <a:extLst>
              <a:ext uri="{FF2B5EF4-FFF2-40B4-BE49-F238E27FC236}">
                <a16:creationId xmlns:a16="http://schemas.microsoft.com/office/drawing/2014/main" id="{0F574B4F-F526-8333-FDF1-C757743F6E95}"/>
              </a:ext>
            </a:extLst>
          </p:cNvPr>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3312491" y="2118212"/>
            <a:ext cx="2603400" cy="2173019"/>
          </a:xfrm>
          <a:prstGeom prst="roundRect">
            <a:avLst>
              <a:gd name="adj" fmla="val 16667"/>
            </a:avLst>
          </a:prstGeom>
          <a:noFill/>
          <a:ln>
            <a:noFill/>
          </a:ln>
        </p:spPr>
      </p:pic>
      <p:pic>
        <p:nvPicPr>
          <p:cNvPr id="7" name="Google Shape;909;p82">
            <a:extLst>
              <a:ext uri="{FF2B5EF4-FFF2-40B4-BE49-F238E27FC236}">
                <a16:creationId xmlns:a16="http://schemas.microsoft.com/office/drawing/2014/main" id="{BF8E5DC5-61C1-6C6C-FB0D-579C39316AF3}"/>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9144965" y="2119315"/>
            <a:ext cx="2603400" cy="2171916"/>
          </a:xfrm>
          <a:prstGeom prst="roundRect">
            <a:avLst>
              <a:gd name="adj" fmla="val 16667"/>
            </a:avLst>
          </a:prstGeom>
          <a:noFill/>
          <a:ln>
            <a:noFill/>
          </a:ln>
        </p:spPr>
      </p:pic>
      <p:sp>
        <p:nvSpPr>
          <p:cNvPr id="8" name="Google Shape;912;p82">
            <a:extLst>
              <a:ext uri="{FF2B5EF4-FFF2-40B4-BE49-F238E27FC236}">
                <a16:creationId xmlns:a16="http://schemas.microsoft.com/office/drawing/2014/main" id="{FC1CBD44-6D6B-59E2-9A9C-CD70A8E33426}"/>
              </a:ext>
            </a:extLst>
          </p:cNvPr>
          <p:cNvSpPr txBox="1">
            <a:spLocks/>
          </p:cNvSpPr>
          <p:nvPr/>
        </p:nvSpPr>
        <p:spPr>
          <a:xfrm>
            <a:off x="9144977" y="4469066"/>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dirty="0">
                <a:solidFill>
                  <a:schemeClr val="bg1"/>
                </a:solidFill>
                <a:latin typeface="Franklin Gothic Demi" panose="020B0603020102020204" pitchFamily="34" charset="0"/>
                <a:ea typeface="Bookman Old Style"/>
                <a:cs typeface="Bookman Old Style"/>
                <a:sym typeface="Bookman Old Style"/>
              </a:rPr>
              <a:t>Business </a:t>
            </a:r>
            <a:r>
              <a:rPr lang="da-DK" dirty="0" err="1">
                <a:solidFill>
                  <a:schemeClr val="bg1"/>
                </a:solidFill>
                <a:latin typeface="Franklin Gothic Demi" panose="020B0603020102020204" pitchFamily="34" charset="0"/>
                <a:ea typeface="Bookman Old Style"/>
                <a:cs typeface="Bookman Old Style"/>
                <a:sym typeface="Bookman Old Style"/>
              </a:rPr>
              <a:t>applications</a:t>
            </a:r>
            <a:endParaRPr lang="da-DK" dirty="0">
              <a:solidFill>
                <a:schemeClr val="bg1"/>
              </a:solidFill>
              <a:latin typeface="Franklin Gothic Demi" panose="020B0603020102020204" pitchFamily="34" charset="0"/>
              <a:ea typeface="Bookman Old Style"/>
              <a:cs typeface="Bookman Old Style"/>
              <a:sym typeface="Bookman Old Style"/>
            </a:endParaRPr>
          </a:p>
        </p:txBody>
      </p:sp>
      <p:pic>
        <p:nvPicPr>
          <p:cNvPr id="9" name="Google Shape;910;p82">
            <a:extLst>
              <a:ext uri="{FF2B5EF4-FFF2-40B4-BE49-F238E27FC236}">
                <a16:creationId xmlns:a16="http://schemas.microsoft.com/office/drawing/2014/main" id="{0C942BEC-3636-EE4C-6962-C188D67320B4}"/>
              </a:ext>
            </a:extLst>
          </p:cNvPr>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6228728" y="2118213"/>
            <a:ext cx="2603400" cy="2173018"/>
          </a:xfrm>
          <a:prstGeom prst="roundRect">
            <a:avLst>
              <a:gd name="adj" fmla="val 16667"/>
            </a:avLst>
          </a:prstGeom>
          <a:noFill/>
          <a:ln>
            <a:noFill/>
          </a:ln>
        </p:spPr>
      </p:pic>
      <p:sp>
        <p:nvSpPr>
          <p:cNvPr id="10" name="Google Shape;913;p82">
            <a:extLst>
              <a:ext uri="{FF2B5EF4-FFF2-40B4-BE49-F238E27FC236}">
                <a16:creationId xmlns:a16="http://schemas.microsoft.com/office/drawing/2014/main" id="{6CDFE484-7811-F158-4CC1-473CAA0931A1}"/>
              </a:ext>
            </a:extLst>
          </p:cNvPr>
          <p:cNvSpPr txBox="1">
            <a:spLocks/>
          </p:cNvSpPr>
          <p:nvPr/>
        </p:nvSpPr>
        <p:spPr>
          <a:xfrm>
            <a:off x="6228753" y="4467964"/>
            <a:ext cx="2595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dirty="0">
                <a:solidFill>
                  <a:schemeClr val="bg1"/>
                </a:solidFill>
                <a:latin typeface="Franklin Gothic Demi" panose="020B0603020102020204" pitchFamily="34" charset="0"/>
                <a:ea typeface="Bookman Old Style"/>
                <a:cs typeface="Bookman Old Style"/>
                <a:sym typeface="Bookman Old Style"/>
              </a:rPr>
              <a:t>Digital </a:t>
            </a:r>
            <a:r>
              <a:rPr lang="da-DK" dirty="0" err="1">
                <a:solidFill>
                  <a:schemeClr val="bg1"/>
                </a:solidFill>
                <a:latin typeface="Franklin Gothic Demi" panose="020B0603020102020204" pitchFamily="34" charset="0"/>
                <a:ea typeface="Bookman Old Style"/>
                <a:cs typeface="Bookman Old Style"/>
                <a:sym typeface="Bookman Old Style"/>
              </a:rPr>
              <a:t>experiences</a:t>
            </a:r>
            <a:endParaRPr lang="da-DK" dirty="0">
              <a:solidFill>
                <a:schemeClr val="bg1"/>
              </a:solidFill>
              <a:latin typeface="Franklin Gothic Demi" panose="020B0603020102020204" pitchFamily="34" charset="0"/>
              <a:ea typeface="Bookman Old Style"/>
              <a:cs typeface="Bookman Old Style"/>
              <a:sym typeface="Bookman Old Style"/>
            </a:endParaRPr>
          </a:p>
        </p:txBody>
      </p:sp>
      <p:sp>
        <p:nvSpPr>
          <p:cNvPr id="11" name="Google Shape;914;p82">
            <a:extLst>
              <a:ext uri="{FF2B5EF4-FFF2-40B4-BE49-F238E27FC236}">
                <a16:creationId xmlns:a16="http://schemas.microsoft.com/office/drawing/2014/main" id="{2CC0954D-55E9-782C-0B60-DB3D61466BBC}"/>
              </a:ext>
            </a:extLst>
          </p:cNvPr>
          <p:cNvSpPr txBox="1">
            <a:spLocks/>
          </p:cNvSpPr>
          <p:nvPr/>
        </p:nvSpPr>
        <p:spPr>
          <a:xfrm>
            <a:off x="396254" y="4467964"/>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dirty="0">
                <a:solidFill>
                  <a:schemeClr val="bg1"/>
                </a:solidFill>
                <a:latin typeface="Franklin Gothic Demi" panose="020B0603020102020204" pitchFamily="34" charset="0"/>
                <a:ea typeface="Bookman Old Style"/>
                <a:cs typeface="Bookman Old Style"/>
                <a:sym typeface="Bookman Old Style"/>
              </a:rPr>
              <a:t>Data &amp; AI</a:t>
            </a:r>
          </a:p>
        </p:txBody>
      </p:sp>
      <p:pic>
        <p:nvPicPr>
          <p:cNvPr id="12" name="Google Shape;915;p82">
            <a:extLst>
              <a:ext uri="{FF2B5EF4-FFF2-40B4-BE49-F238E27FC236}">
                <a16:creationId xmlns:a16="http://schemas.microsoft.com/office/drawing/2014/main" id="{B37EAA9E-650B-4426-CAF2-2E18ED0ED108}"/>
              </a:ext>
            </a:extLst>
          </p:cNvPr>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396254" y="2118213"/>
            <a:ext cx="2603400" cy="2173018"/>
          </a:xfrm>
          <a:prstGeom prst="roundRect">
            <a:avLst>
              <a:gd name="adj" fmla="val 16667"/>
            </a:avLst>
          </a:prstGeom>
          <a:noFill/>
          <a:ln>
            <a:noFill/>
          </a:ln>
        </p:spPr>
      </p:pic>
    </p:spTree>
    <p:extLst>
      <p:ext uri="{BB962C8B-B14F-4D97-AF65-F5344CB8AC3E}">
        <p14:creationId xmlns:p14="http://schemas.microsoft.com/office/powerpoint/2010/main" val="388256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302C663-55F4-0999-0898-60A289D72C42}"/>
              </a:ext>
            </a:extLst>
          </p:cNvPr>
          <p:cNvSpPr>
            <a:spLocks noGrp="1"/>
          </p:cNvSpPr>
          <p:nvPr>
            <p:ph type="title"/>
          </p:nvPr>
        </p:nvSpPr>
        <p:spPr>
          <a:xfrm>
            <a:off x="587375" y="476249"/>
            <a:ext cx="5400674" cy="1368425"/>
          </a:xfrm>
        </p:spPr>
        <p:txBody>
          <a:bodyPr/>
          <a:lstStyle/>
          <a:p>
            <a:r>
              <a:rPr lang="da-DK" dirty="0">
                <a:solidFill>
                  <a:schemeClr val="bg1"/>
                </a:solidFill>
              </a:rPr>
              <a:t>Data &amp; AI</a:t>
            </a:r>
            <a:endParaRPr lang="en-NO" dirty="0"/>
          </a:p>
        </p:txBody>
      </p:sp>
      <p:sp>
        <p:nvSpPr>
          <p:cNvPr id="7" name="Text Placeholder 3">
            <a:extLst>
              <a:ext uri="{FF2B5EF4-FFF2-40B4-BE49-F238E27FC236}">
                <a16:creationId xmlns:a16="http://schemas.microsoft.com/office/drawing/2014/main" id="{378BA455-3795-8970-4B6B-942308157366}"/>
              </a:ext>
            </a:extLst>
          </p:cNvPr>
          <p:cNvSpPr>
            <a:spLocks noGrp="1"/>
          </p:cNvSpPr>
          <p:nvPr>
            <p:ph type="body" sz="quarter" idx="13"/>
          </p:nvPr>
        </p:nvSpPr>
        <p:spPr>
          <a:xfrm>
            <a:off x="587374" y="1989138"/>
            <a:ext cx="5400674" cy="3887788"/>
          </a:xfrm>
        </p:spPr>
        <p:txBody>
          <a:bodyPr/>
          <a:lstStyle/>
          <a:p>
            <a:pPr marL="0" indent="0" rtl="0">
              <a:spcBef>
                <a:spcPts val="0"/>
              </a:spcBef>
              <a:spcAft>
                <a:spcPts val="600"/>
              </a:spcAft>
              <a:buClr>
                <a:schemeClr val="bg1"/>
              </a:buClr>
              <a:buNone/>
            </a:pPr>
            <a:r>
              <a:rPr lang="da-DK" sz="1600" b="0" i="0" u="none" strike="noStrike" dirty="0">
                <a:solidFill>
                  <a:schemeClr val="bg1"/>
                </a:solidFill>
                <a:effectLst/>
                <a:latin typeface="+mn-lt"/>
              </a:rPr>
              <a:t>At </a:t>
            </a:r>
            <a:r>
              <a:rPr lang="da-DK" sz="1600" b="0" i="0" u="none" strike="noStrike" dirty="0" err="1">
                <a:solidFill>
                  <a:schemeClr val="bg1"/>
                </a:solidFill>
                <a:effectLst/>
                <a:latin typeface="+mn-lt"/>
              </a:rPr>
              <a:t>twoday</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we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specialize</a:t>
            </a:r>
            <a:r>
              <a:rPr lang="da-DK" sz="1600" b="0" i="0" u="none" strike="noStrike" dirty="0">
                <a:solidFill>
                  <a:schemeClr val="bg1"/>
                </a:solidFill>
                <a:effectLst/>
                <a:latin typeface="+mn-lt"/>
              </a:rPr>
              <a:t> in </a:t>
            </a:r>
            <a:r>
              <a:rPr lang="da-DK" sz="1600" b="0" i="0" u="none" strike="noStrike" dirty="0" err="1">
                <a:solidFill>
                  <a:schemeClr val="bg1"/>
                </a:solidFill>
                <a:effectLst/>
                <a:latin typeface="+mn-lt"/>
              </a:rPr>
              <a:t>harnessing</a:t>
            </a:r>
            <a:r>
              <a:rPr lang="da-DK" sz="1600" b="0" i="0" u="none" strike="noStrike" dirty="0">
                <a:solidFill>
                  <a:schemeClr val="bg1"/>
                </a:solidFill>
                <a:effectLst/>
                <a:latin typeface="+mn-lt"/>
              </a:rPr>
              <a:t> the power of data and </a:t>
            </a:r>
            <a:r>
              <a:rPr lang="da-DK" sz="1600" b="0" i="0" u="none" strike="noStrike" dirty="0" err="1">
                <a:solidFill>
                  <a:schemeClr val="bg1"/>
                </a:solidFill>
                <a:effectLst/>
                <a:latin typeface="+mn-lt"/>
              </a:rPr>
              <a:t>artificial</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intelligence</a:t>
            </a:r>
            <a:r>
              <a:rPr lang="da-DK" sz="1600" b="0" i="0" u="none" strike="noStrike" dirty="0">
                <a:solidFill>
                  <a:schemeClr val="bg1"/>
                </a:solidFill>
                <a:effectLst/>
                <a:latin typeface="+mn-lt"/>
              </a:rPr>
              <a:t> (AI) to drive </a:t>
            </a:r>
            <a:r>
              <a:rPr lang="da-DK" sz="1600" b="0" i="0" u="none" strike="noStrike" dirty="0" err="1">
                <a:solidFill>
                  <a:schemeClr val="bg1"/>
                </a:solidFill>
                <a:effectLst/>
                <a:latin typeface="+mn-lt"/>
              </a:rPr>
              <a:t>businesses</a:t>
            </a:r>
            <a:r>
              <a:rPr lang="da-DK" sz="1600" b="0" i="0" u="none" strike="noStrike" dirty="0">
                <a:solidFill>
                  <a:schemeClr val="bg1"/>
                </a:solidFill>
                <a:effectLst/>
                <a:latin typeface="+mn-lt"/>
              </a:rPr>
              <a:t> forward. </a:t>
            </a:r>
            <a:r>
              <a:rPr lang="da-DK" sz="1600" b="0" i="0" u="none" strike="noStrike" dirty="0" err="1">
                <a:solidFill>
                  <a:schemeClr val="bg1"/>
                </a:solidFill>
                <a:effectLst/>
                <a:latin typeface="+mn-lt"/>
              </a:rPr>
              <a:t>Our</a:t>
            </a:r>
            <a:r>
              <a:rPr lang="da-DK" sz="1600" b="0" i="0" u="none" strike="noStrike" dirty="0">
                <a:solidFill>
                  <a:schemeClr val="bg1"/>
                </a:solidFill>
                <a:effectLst/>
                <a:latin typeface="+mn-lt"/>
              </a:rPr>
              <a:t> data and AI services </a:t>
            </a:r>
            <a:r>
              <a:rPr lang="da-DK" sz="1600" b="0" i="0" u="none" strike="noStrike" dirty="0" err="1">
                <a:solidFill>
                  <a:schemeClr val="bg1"/>
                </a:solidFill>
                <a:effectLst/>
                <a:latin typeface="+mn-lt"/>
              </a:rPr>
              <a:t>are</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designed</a:t>
            </a:r>
            <a:r>
              <a:rPr lang="da-DK" sz="1600" b="0" i="0" u="none" strike="noStrike" dirty="0">
                <a:solidFill>
                  <a:schemeClr val="bg1"/>
                </a:solidFill>
                <a:effectLst/>
                <a:latin typeface="+mn-lt"/>
              </a:rPr>
              <a:t> to </a:t>
            </a:r>
            <a:r>
              <a:rPr lang="da-DK" sz="1600" b="0" i="0" u="none" strike="noStrike" dirty="0" err="1">
                <a:solidFill>
                  <a:schemeClr val="bg1"/>
                </a:solidFill>
                <a:effectLst/>
                <a:latin typeface="+mn-lt"/>
              </a:rPr>
              <a:t>empower</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organizations</a:t>
            </a:r>
            <a:r>
              <a:rPr lang="da-DK" sz="1600" b="0" i="0" u="none" strike="noStrike" dirty="0">
                <a:solidFill>
                  <a:schemeClr val="bg1"/>
                </a:solidFill>
                <a:effectLst/>
                <a:latin typeface="+mn-lt"/>
              </a:rPr>
              <a:t> by </a:t>
            </a:r>
            <a:r>
              <a:rPr lang="da-DK" sz="1600" b="0" i="0" u="none" strike="noStrike" dirty="0" err="1">
                <a:solidFill>
                  <a:schemeClr val="bg1"/>
                </a:solidFill>
                <a:effectLst/>
                <a:latin typeface="+mn-lt"/>
              </a:rPr>
              <a:t>delivering</a:t>
            </a:r>
            <a:r>
              <a:rPr lang="da-DK" sz="1600" b="0" i="0" u="none" strike="noStrike" dirty="0">
                <a:solidFill>
                  <a:schemeClr val="bg1"/>
                </a:solidFill>
                <a:effectLst/>
                <a:latin typeface="+mn-lt"/>
              </a:rPr>
              <a:t> solutions </a:t>
            </a:r>
            <a:r>
              <a:rPr lang="da-DK" sz="1600" b="0" i="0" u="none" strike="noStrike" dirty="0" err="1">
                <a:solidFill>
                  <a:schemeClr val="bg1"/>
                </a:solidFill>
                <a:effectLst/>
                <a:latin typeface="+mn-lt"/>
              </a:rPr>
              <a:t>that</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enhance</a:t>
            </a:r>
            <a:r>
              <a:rPr lang="da-DK" sz="1600" b="0" i="0" u="none" strike="noStrike" dirty="0">
                <a:solidFill>
                  <a:schemeClr val="bg1"/>
                </a:solidFill>
                <a:effectLst/>
                <a:latin typeface="+mn-lt"/>
              </a:rPr>
              <a:t> decision-</a:t>
            </a:r>
            <a:r>
              <a:rPr lang="da-DK" sz="1600" b="0" i="0" u="none" strike="noStrike" dirty="0" err="1">
                <a:solidFill>
                  <a:schemeClr val="bg1"/>
                </a:solidFill>
                <a:effectLst/>
                <a:latin typeface="+mn-lt"/>
              </a:rPr>
              <a:t>making</a:t>
            </a:r>
            <a:r>
              <a:rPr lang="da-DK" sz="1600" b="0" i="0" u="none" strike="noStrike" dirty="0">
                <a:solidFill>
                  <a:schemeClr val="bg1"/>
                </a:solidFill>
                <a:effectLst/>
                <a:latin typeface="+mn-lt"/>
              </a:rPr>
              <a:t> and </a:t>
            </a:r>
            <a:r>
              <a:rPr lang="da-DK" sz="1600" b="0" i="0" u="none" strike="noStrike" dirty="0" err="1">
                <a:solidFill>
                  <a:schemeClr val="bg1"/>
                </a:solidFill>
                <a:effectLst/>
                <a:latin typeface="+mn-lt"/>
              </a:rPr>
              <a:t>fuel</a:t>
            </a:r>
            <a:r>
              <a:rPr lang="da-DK" sz="1600" b="0" i="0" u="none" strike="noStrike" dirty="0">
                <a:solidFill>
                  <a:schemeClr val="bg1"/>
                </a:solidFill>
                <a:effectLst/>
                <a:latin typeface="+mn-lt"/>
              </a:rPr>
              <a:t> business </a:t>
            </a:r>
            <a:r>
              <a:rPr lang="da-DK" sz="1600" b="0" i="0" u="none" strike="noStrike" dirty="0" err="1">
                <a:solidFill>
                  <a:schemeClr val="bg1"/>
                </a:solidFill>
                <a:effectLst/>
                <a:latin typeface="+mn-lt"/>
              </a:rPr>
              <a:t>outcomes</a:t>
            </a:r>
            <a:r>
              <a:rPr lang="da-DK" sz="1600" b="0" i="0" u="none" strike="noStrike" dirty="0">
                <a:solidFill>
                  <a:schemeClr val="bg1"/>
                </a:solidFill>
                <a:effectLst/>
                <a:latin typeface="+mn-lt"/>
              </a:rPr>
              <a:t>.</a:t>
            </a:r>
            <a:br>
              <a:rPr lang="da-DK" sz="1600" b="0" i="0" u="none" strike="noStrike" dirty="0">
                <a:solidFill>
                  <a:schemeClr val="bg1"/>
                </a:solidFill>
                <a:effectLst/>
                <a:latin typeface="+mn-lt"/>
              </a:rPr>
            </a:b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Data </a:t>
            </a:r>
            <a:r>
              <a:rPr lang="da-DK" sz="1600" b="0" i="0" u="none" strike="noStrike" dirty="0" err="1">
                <a:solidFill>
                  <a:schemeClr val="bg1"/>
                </a:solidFill>
                <a:effectLst/>
                <a:latin typeface="+mn-lt"/>
              </a:rPr>
              <a:t>strategy</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BI &amp; </a:t>
            </a:r>
            <a:r>
              <a:rPr lang="da-DK" sz="1600" b="0" i="0" u="none" strike="noStrike" dirty="0" err="1">
                <a:solidFill>
                  <a:schemeClr val="bg1"/>
                </a:solidFill>
                <a:effectLst/>
                <a:latin typeface="+mn-lt"/>
              </a:rPr>
              <a:t>analytics</a:t>
            </a:r>
            <a:endParaRPr lang="da-DK" sz="1600" b="0" i="0" u="none" strike="noStrike" dirty="0">
              <a:solidFill>
                <a:schemeClr val="bg1"/>
              </a:solidFill>
              <a:effectLst/>
              <a:latin typeface="+mn-lt"/>
            </a:endParaRPr>
          </a:p>
          <a:p>
            <a:pPr rtl="0">
              <a:spcBef>
                <a:spcPts val="0"/>
              </a:spcBef>
              <a:spcAft>
                <a:spcPts val="600"/>
              </a:spcAft>
              <a:buClr>
                <a:schemeClr val="bg1"/>
              </a:buClr>
            </a:pPr>
            <a:r>
              <a:rPr lang="da-DK" sz="1600" b="0" i="0" u="none" strike="noStrike" dirty="0">
                <a:solidFill>
                  <a:schemeClr val="bg1"/>
                </a:solidFill>
                <a:effectLst/>
                <a:latin typeface="+mn-lt"/>
              </a:rPr>
              <a:t>Data platforms</a:t>
            </a:r>
          </a:p>
          <a:p>
            <a:pPr rtl="0">
              <a:spcBef>
                <a:spcPts val="0"/>
              </a:spcBef>
              <a:spcAft>
                <a:spcPts val="600"/>
              </a:spcAft>
              <a:buClr>
                <a:schemeClr val="bg1"/>
              </a:buClr>
            </a:pPr>
            <a:r>
              <a:rPr lang="da-DK" sz="1600" b="0" i="0" u="none" strike="noStrike" dirty="0" err="1">
                <a:solidFill>
                  <a:schemeClr val="bg1"/>
                </a:solidFill>
                <a:effectLst/>
                <a:latin typeface="+mn-lt"/>
              </a:rPr>
              <a:t>Corporate</a:t>
            </a:r>
            <a:r>
              <a:rPr lang="da-DK" sz="1600" b="0" i="0" u="none" strike="noStrike" dirty="0">
                <a:solidFill>
                  <a:schemeClr val="bg1"/>
                </a:solidFill>
                <a:effectLst/>
                <a:latin typeface="+mn-lt"/>
              </a:rPr>
              <a:t> performance management</a:t>
            </a:r>
          </a:p>
          <a:p>
            <a:pPr rtl="0">
              <a:spcBef>
                <a:spcPts val="0"/>
              </a:spcBef>
              <a:spcAft>
                <a:spcPts val="600"/>
              </a:spcAft>
              <a:buClr>
                <a:schemeClr val="bg1"/>
              </a:buClr>
            </a:pPr>
            <a:r>
              <a:rPr lang="da-DK" sz="1600" b="0" i="0" u="none" strike="noStrike" dirty="0" err="1">
                <a:solidFill>
                  <a:schemeClr val="bg1"/>
                </a:solidFill>
                <a:effectLst/>
                <a:latin typeface="+mn-lt"/>
              </a:rPr>
              <a:t>Process</a:t>
            </a:r>
            <a:r>
              <a:rPr lang="da-DK" sz="1600" b="0" i="0" u="none" strike="noStrike" dirty="0">
                <a:solidFill>
                  <a:schemeClr val="bg1"/>
                </a:solidFill>
                <a:effectLst/>
                <a:latin typeface="+mn-lt"/>
              </a:rPr>
              <a:t> </a:t>
            </a:r>
            <a:r>
              <a:rPr lang="da-DK" sz="1600" b="0" i="0" u="none" strike="noStrike" dirty="0" err="1">
                <a:solidFill>
                  <a:schemeClr val="bg1"/>
                </a:solidFill>
                <a:effectLst/>
                <a:latin typeface="+mn-lt"/>
              </a:rPr>
              <a:t>development</a:t>
            </a:r>
            <a:r>
              <a:rPr lang="da-DK" sz="1600" b="0" i="0" u="none" strike="noStrike" dirty="0">
                <a:solidFill>
                  <a:schemeClr val="bg1"/>
                </a:solidFill>
                <a:effectLst/>
                <a:latin typeface="+mn-lt"/>
              </a:rPr>
              <a:t> &amp; automation</a:t>
            </a:r>
          </a:p>
          <a:p>
            <a:pPr rtl="0">
              <a:spcBef>
                <a:spcPts val="0"/>
              </a:spcBef>
              <a:spcAft>
                <a:spcPts val="600"/>
              </a:spcAft>
              <a:buClr>
                <a:schemeClr val="bg1"/>
              </a:buClr>
            </a:pPr>
            <a:r>
              <a:rPr lang="da-DK" sz="1600" b="0" i="0" u="none" strike="noStrike" dirty="0">
                <a:solidFill>
                  <a:schemeClr val="bg1"/>
                </a:solidFill>
                <a:effectLst/>
                <a:latin typeface="+mn-lt"/>
              </a:rPr>
              <a:t>AI</a:t>
            </a:r>
          </a:p>
          <a:p>
            <a:pPr rtl="0">
              <a:spcBef>
                <a:spcPts val="0"/>
              </a:spcBef>
              <a:spcAft>
                <a:spcPts val="600"/>
              </a:spcAft>
              <a:buClr>
                <a:schemeClr val="bg1"/>
              </a:buClr>
            </a:pPr>
            <a:r>
              <a:rPr lang="da-DK" sz="1600" b="0" i="0" u="none" strike="noStrike" dirty="0" err="1">
                <a:solidFill>
                  <a:schemeClr val="bg1"/>
                </a:solidFill>
                <a:effectLst/>
                <a:latin typeface="+mn-lt"/>
              </a:rPr>
              <a:t>IoT</a:t>
            </a:r>
            <a:endParaRPr lang="da-DK" sz="1600" b="0" i="0" u="none" strike="noStrike" dirty="0">
              <a:solidFill>
                <a:schemeClr val="bg1"/>
              </a:solidFill>
              <a:effectLst/>
              <a:latin typeface="+mn-lt"/>
            </a:endParaRPr>
          </a:p>
          <a:p>
            <a:endParaRPr lang="en-NO" dirty="0"/>
          </a:p>
        </p:txBody>
      </p:sp>
      <p:pic>
        <p:nvPicPr>
          <p:cNvPr id="8" name="Picture Placeholder 8">
            <a:extLst>
              <a:ext uri="{FF2B5EF4-FFF2-40B4-BE49-F238E27FC236}">
                <a16:creationId xmlns:a16="http://schemas.microsoft.com/office/drawing/2014/main" id="{2407BB23-D5D7-CE97-4DEE-D2AAF993A42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2229661457"/>
      </p:ext>
    </p:extLst>
  </p:cSld>
  <p:clrMapOvr>
    <a:masterClrMapping/>
  </p:clrMapOvr>
</p:sld>
</file>

<file path=ppt/theme/theme1.xml><?xml version="1.0" encoding="utf-8"?>
<a:theme xmlns:a="http://schemas.openxmlformats.org/drawingml/2006/main" name="twoday master">
  <a:themeElements>
    <a:clrScheme name="twoday">
      <a:dk1>
        <a:srgbClr val="171717"/>
      </a:dk1>
      <a:lt1>
        <a:srgbClr val="FFFFFF"/>
      </a:lt1>
      <a:dk2>
        <a:srgbClr val="3C3C3C"/>
      </a:dk2>
      <a:lt2>
        <a:srgbClr val="C8C8C8"/>
      </a:lt2>
      <a:accent1>
        <a:srgbClr val="00E277"/>
      </a:accent1>
      <a:accent2>
        <a:srgbClr val="009CE9"/>
      </a:accent2>
      <a:accent3>
        <a:srgbClr val="FF3442"/>
      </a:accent3>
      <a:accent4>
        <a:srgbClr val="FF8439"/>
      </a:accent4>
      <a:accent5>
        <a:srgbClr val="FFBC57"/>
      </a:accent5>
      <a:accent6>
        <a:srgbClr val="FAED98"/>
      </a:accent6>
      <a:hlink>
        <a:srgbClr val="171717"/>
      </a:hlink>
      <a:folHlink>
        <a:srgbClr val="171717"/>
      </a:folHlink>
    </a:clrScheme>
    <a:fontScheme name="twoday Franklin Gothic">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sz="90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sz="1000"/>
        </a:defPPr>
      </a:lstStyle>
    </a:txDef>
  </a:objectDefaults>
  <a:extraClrSchemeLst/>
  <a:extLst>
    <a:ext uri="{05A4C25C-085E-4340-85A3-A5531E510DB2}">
      <thm15:themeFamily xmlns:thm15="http://schemas.microsoft.com/office/thememl/2012/main" name="twoday - presentation master" id="{6F391F9E-4F34-5C4F-82A9-C0BD11146932}" vid="{776BEA52-6301-2547-B110-3189F4DC7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twoday master</Template>
  <TotalTime>95</TotalTime>
  <Words>786</Words>
  <Application>Microsoft Macintosh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Bookman Old Style</vt:lpstr>
      <vt:lpstr>Franklin Gothic Book</vt:lpstr>
      <vt:lpstr>Franklin Gothic Demi</vt:lpstr>
      <vt:lpstr>Libre Franklin</vt:lpstr>
      <vt:lpstr>Normal systemskrift</vt:lpstr>
      <vt:lpstr>Open Sans</vt:lpstr>
      <vt:lpstr>twoday master</vt:lpstr>
      <vt:lpstr>We create a better tomorrow through technology</vt:lpstr>
      <vt:lpstr>Everyone is going  through digital transformation.  Many needing a bit of help to do it. This is where we come in  – hand in hand with the latest  and greatest technology.</vt:lpstr>
      <vt:lpstr>Who is twoday?</vt:lpstr>
      <vt:lpstr>PowerPoint Presentation</vt:lpstr>
      <vt:lpstr>Why is our name twoday?</vt:lpstr>
      <vt:lpstr>twodays values</vt:lpstr>
      <vt:lpstr>Our services</vt:lpstr>
      <vt:lpstr>Digital solutions that make an impact</vt:lpstr>
      <vt:lpstr>Data &amp; AI</vt:lpstr>
      <vt:lpstr>Software Engineering</vt:lpstr>
      <vt:lpstr>Digital experiences</vt:lpstr>
      <vt:lpstr>Business Applications</vt:lpstr>
      <vt:lpstr>Best-in-class track-record of delivering  profitable growth</vt:lpstr>
      <vt:lpstr>Public sector</vt:lpstr>
      <vt:lpstr>Private sector</vt:lpstr>
      <vt:lpstr>Strong and competent  new owner</vt:lpstr>
      <vt:lpstr>Attractive employee incentive program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Master</dc:title>
  <dc:subject/>
  <dc:creator>Sondre Hårstad</dc:creator>
  <cp:keywords/>
  <dc:description/>
  <cp:lastModifiedBy>Sondre Hårstad</cp:lastModifiedBy>
  <cp:revision>2</cp:revision>
  <dcterms:created xsi:type="dcterms:W3CDTF">2024-04-03T06:31:45Z</dcterms:created>
  <dcterms:modified xsi:type="dcterms:W3CDTF">2024-06-28T13:45:14Z</dcterms:modified>
  <cp:category/>
</cp:coreProperties>
</file>